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0" r:id="rId1"/>
  </p:sldMasterIdLst>
  <p:handoutMasterIdLst>
    <p:handoutMasterId r:id="rId20"/>
  </p:handoutMasterIdLst>
  <p:sldIdLst>
    <p:sldId id="256" r:id="rId2"/>
    <p:sldId id="257" r:id="rId3"/>
    <p:sldId id="260" r:id="rId4"/>
    <p:sldId id="283" r:id="rId5"/>
    <p:sldId id="259" r:id="rId6"/>
    <p:sldId id="258" r:id="rId7"/>
    <p:sldId id="261" r:id="rId8"/>
    <p:sldId id="263" r:id="rId9"/>
    <p:sldId id="262" r:id="rId10"/>
    <p:sldId id="276" r:id="rId11"/>
    <p:sldId id="277" r:id="rId12"/>
    <p:sldId id="278" r:id="rId13"/>
    <p:sldId id="279" r:id="rId14"/>
    <p:sldId id="284" r:id="rId15"/>
    <p:sldId id="280" r:id="rId16"/>
    <p:sldId id="281" r:id="rId17"/>
    <p:sldId id="285" r:id="rId18"/>
    <p:sldId id="282" r:id="rId19"/>
  </p:sldIdLst>
  <p:sldSz cx="12192000" cy="6858000"/>
  <p:notesSz cx="6797675" cy="9928225"/>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FF"/>
    <a:srgbClr val="0072BC"/>
    <a:srgbClr val="00B9FB"/>
    <a:srgbClr val="00C3FB"/>
    <a:srgbClr val="00B8EA"/>
    <a:srgbClr val="005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6" autoAdjust="0"/>
    <p:restoredTop sz="94758" autoAdjust="0"/>
  </p:normalViewPr>
  <p:slideViewPr>
    <p:cSldViewPr>
      <p:cViewPr varScale="1">
        <p:scale>
          <a:sx n="103" d="100"/>
          <a:sy n="103" d="100"/>
        </p:scale>
        <p:origin x="114"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400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1530C-E64D-46AA-931C-01F6C55B17AB}"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nl-NL"/>
        </a:p>
      </dgm:t>
    </dgm:pt>
    <dgm:pt modelId="{AA3EFBFF-B6BC-4B23-8900-44C68F4799F8}">
      <dgm:prSet phldrT="[Tekst]"/>
      <dgm:spPr/>
      <dgm:t>
        <a:bodyPr/>
        <a:lstStyle/>
        <a:p>
          <a:r>
            <a:rPr lang="nl-NL"/>
            <a:t>Overheid</a:t>
          </a:r>
          <a:endParaRPr lang="nl-NL" dirty="0"/>
        </a:p>
      </dgm:t>
    </dgm:pt>
    <dgm:pt modelId="{62E49A94-15EB-48EA-B444-1573FB9C1D48}" type="parTrans" cxnId="{8935B6CD-166A-4C45-A7C6-AC73E6F2B4C8}">
      <dgm:prSet/>
      <dgm:spPr/>
      <dgm:t>
        <a:bodyPr/>
        <a:lstStyle/>
        <a:p>
          <a:endParaRPr lang="nl-NL"/>
        </a:p>
      </dgm:t>
    </dgm:pt>
    <dgm:pt modelId="{0FD1210C-DC31-400B-B02A-8AEFE8D55928}" type="sibTrans" cxnId="{8935B6CD-166A-4C45-A7C6-AC73E6F2B4C8}">
      <dgm:prSet/>
      <dgm:spPr/>
      <dgm:t>
        <a:bodyPr/>
        <a:lstStyle/>
        <a:p>
          <a:endParaRPr lang="nl-NL"/>
        </a:p>
      </dgm:t>
    </dgm:pt>
    <dgm:pt modelId="{4DC69C3E-0DF6-4510-A537-F9A9840A9A32}" type="asst">
      <dgm:prSet phldrT="[Tekst]"/>
      <dgm:spPr/>
      <dgm:t>
        <a:bodyPr/>
        <a:lstStyle/>
        <a:p>
          <a:r>
            <a:rPr lang="nl-NL" dirty="0"/>
            <a:t>Provincie</a:t>
          </a:r>
        </a:p>
      </dgm:t>
    </dgm:pt>
    <dgm:pt modelId="{9543C820-072C-4767-8DA2-45F181059D4A}" type="parTrans" cxnId="{C900A98E-07B9-4CF6-9D13-AB70CBC70E04}">
      <dgm:prSet/>
      <dgm:spPr>
        <a:ln>
          <a:noFill/>
        </a:ln>
      </dgm:spPr>
      <dgm:t>
        <a:bodyPr/>
        <a:lstStyle/>
        <a:p>
          <a:endParaRPr lang="nl-NL"/>
        </a:p>
      </dgm:t>
    </dgm:pt>
    <dgm:pt modelId="{95FF12E6-AC80-44D3-93EA-41D73228FA18}" type="sibTrans" cxnId="{C900A98E-07B9-4CF6-9D13-AB70CBC70E04}">
      <dgm:prSet/>
      <dgm:spPr/>
      <dgm:t>
        <a:bodyPr/>
        <a:lstStyle/>
        <a:p>
          <a:endParaRPr lang="nl-NL"/>
        </a:p>
      </dgm:t>
    </dgm:pt>
    <dgm:pt modelId="{B3AD5F74-701A-4EB2-BBBA-7C69D1D36EC3}">
      <dgm:prSet phldrT="[Tekst]"/>
      <dgm:spPr/>
      <dgm:t>
        <a:bodyPr/>
        <a:lstStyle/>
        <a:p>
          <a:r>
            <a:rPr lang="nl-NL" dirty="0"/>
            <a:t>Waterschappen</a:t>
          </a:r>
        </a:p>
      </dgm:t>
    </dgm:pt>
    <dgm:pt modelId="{CD441FFD-D6B7-4F45-8662-E14A5F357EFF}" type="parTrans" cxnId="{D01276AA-20F8-4139-92F2-C9FBE0EE27A7}">
      <dgm:prSet/>
      <dgm:spPr/>
      <dgm:t>
        <a:bodyPr/>
        <a:lstStyle/>
        <a:p>
          <a:endParaRPr lang="nl-NL"/>
        </a:p>
      </dgm:t>
    </dgm:pt>
    <dgm:pt modelId="{E8E921A4-6880-4132-B771-D66C1C424F40}" type="sibTrans" cxnId="{D01276AA-20F8-4139-92F2-C9FBE0EE27A7}">
      <dgm:prSet/>
      <dgm:spPr/>
      <dgm:t>
        <a:bodyPr/>
        <a:lstStyle/>
        <a:p>
          <a:endParaRPr lang="nl-NL"/>
        </a:p>
      </dgm:t>
    </dgm:pt>
    <dgm:pt modelId="{CBFFD27B-F75E-45D8-88BF-FA22C7022B00}">
      <dgm:prSet phldrT="[Tekst]"/>
      <dgm:spPr/>
      <dgm:t>
        <a:bodyPr/>
        <a:lstStyle/>
        <a:p>
          <a:r>
            <a:rPr lang="nl-NL" dirty="0"/>
            <a:t>Gemeente</a:t>
          </a:r>
        </a:p>
      </dgm:t>
    </dgm:pt>
    <dgm:pt modelId="{C836014A-BA48-4FE7-9863-C4D9BF8A0D1C}" type="parTrans" cxnId="{0FA87DEF-462B-422B-809E-5FA0A1C5637F}">
      <dgm:prSet/>
      <dgm:spPr/>
      <dgm:t>
        <a:bodyPr/>
        <a:lstStyle/>
        <a:p>
          <a:endParaRPr lang="nl-NL"/>
        </a:p>
      </dgm:t>
    </dgm:pt>
    <dgm:pt modelId="{C6F9DC7B-8CAF-4A6B-8526-F6F5BB17B876}" type="sibTrans" cxnId="{0FA87DEF-462B-422B-809E-5FA0A1C5637F}">
      <dgm:prSet/>
      <dgm:spPr/>
      <dgm:t>
        <a:bodyPr/>
        <a:lstStyle/>
        <a:p>
          <a:endParaRPr lang="nl-NL"/>
        </a:p>
      </dgm:t>
    </dgm:pt>
    <dgm:pt modelId="{14677F1B-F3C7-4941-A7FB-B71CD95FF2CA}" type="pres">
      <dgm:prSet presAssocID="{5CC1530C-E64D-46AA-931C-01F6C55B17AB}" presName="hierChild1" presStyleCnt="0">
        <dgm:presLayoutVars>
          <dgm:orgChart val="1"/>
          <dgm:chPref val="1"/>
          <dgm:dir/>
          <dgm:animOne val="branch"/>
          <dgm:animLvl val="lvl"/>
          <dgm:resizeHandles/>
        </dgm:presLayoutVars>
      </dgm:prSet>
      <dgm:spPr/>
    </dgm:pt>
    <dgm:pt modelId="{4E88A86F-44F9-4534-8B64-A08432F537E8}" type="pres">
      <dgm:prSet presAssocID="{AA3EFBFF-B6BC-4B23-8900-44C68F4799F8}" presName="hierRoot1" presStyleCnt="0">
        <dgm:presLayoutVars>
          <dgm:hierBranch val="init"/>
        </dgm:presLayoutVars>
      </dgm:prSet>
      <dgm:spPr/>
    </dgm:pt>
    <dgm:pt modelId="{76F2A5DF-8533-4F62-A366-3500BE63B60D}" type="pres">
      <dgm:prSet presAssocID="{AA3EFBFF-B6BC-4B23-8900-44C68F4799F8}" presName="rootComposite1" presStyleCnt="0"/>
      <dgm:spPr/>
    </dgm:pt>
    <dgm:pt modelId="{5C448770-EC83-4E64-874C-9809E819EC5E}" type="pres">
      <dgm:prSet presAssocID="{AA3EFBFF-B6BC-4B23-8900-44C68F4799F8}" presName="rootText1" presStyleLbl="node0" presStyleIdx="0" presStyleCnt="1">
        <dgm:presLayoutVars>
          <dgm:chPref val="3"/>
        </dgm:presLayoutVars>
      </dgm:prSet>
      <dgm:spPr/>
    </dgm:pt>
    <dgm:pt modelId="{F472D79D-272F-4E03-9C54-D5879B3171C3}" type="pres">
      <dgm:prSet presAssocID="{AA3EFBFF-B6BC-4B23-8900-44C68F4799F8}" presName="rootConnector1" presStyleLbl="node1" presStyleIdx="0" presStyleCnt="0"/>
      <dgm:spPr/>
    </dgm:pt>
    <dgm:pt modelId="{5BF44D49-3677-4D12-BB33-88DB921A80D7}" type="pres">
      <dgm:prSet presAssocID="{AA3EFBFF-B6BC-4B23-8900-44C68F4799F8}" presName="hierChild2" presStyleCnt="0"/>
      <dgm:spPr/>
    </dgm:pt>
    <dgm:pt modelId="{8AA74188-D782-4ADC-AFE4-2D6DDCD43B4A}" type="pres">
      <dgm:prSet presAssocID="{CD441FFD-D6B7-4F45-8662-E14A5F357EFF}" presName="Name37" presStyleLbl="parChTrans1D2" presStyleIdx="0" presStyleCnt="3"/>
      <dgm:spPr/>
    </dgm:pt>
    <dgm:pt modelId="{90F3D620-12DE-4A1C-B960-8CA90DA82686}" type="pres">
      <dgm:prSet presAssocID="{B3AD5F74-701A-4EB2-BBBA-7C69D1D36EC3}" presName="hierRoot2" presStyleCnt="0">
        <dgm:presLayoutVars>
          <dgm:hierBranch val="init"/>
        </dgm:presLayoutVars>
      </dgm:prSet>
      <dgm:spPr/>
    </dgm:pt>
    <dgm:pt modelId="{4D35DC96-67DC-40CA-BCB9-F0B9B3AD1B31}" type="pres">
      <dgm:prSet presAssocID="{B3AD5F74-701A-4EB2-BBBA-7C69D1D36EC3}" presName="rootComposite" presStyleCnt="0"/>
      <dgm:spPr/>
    </dgm:pt>
    <dgm:pt modelId="{A858BF26-FAE5-4FB4-9D5A-BA394C6B44A4}" type="pres">
      <dgm:prSet presAssocID="{B3AD5F74-701A-4EB2-BBBA-7C69D1D36EC3}" presName="rootText" presStyleLbl="node2" presStyleIdx="0" presStyleCnt="2">
        <dgm:presLayoutVars>
          <dgm:chPref val="3"/>
        </dgm:presLayoutVars>
      </dgm:prSet>
      <dgm:spPr/>
    </dgm:pt>
    <dgm:pt modelId="{58F663E6-B5B5-4A8D-AAF2-9EB82973D946}" type="pres">
      <dgm:prSet presAssocID="{B3AD5F74-701A-4EB2-BBBA-7C69D1D36EC3}" presName="rootConnector" presStyleLbl="node2" presStyleIdx="0" presStyleCnt="2"/>
      <dgm:spPr/>
    </dgm:pt>
    <dgm:pt modelId="{CE186ED5-C283-4745-BFCF-72194EF02E39}" type="pres">
      <dgm:prSet presAssocID="{B3AD5F74-701A-4EB2-BBBA-7C69D1D36EC3}" presName="hierChild4" presStyleCnt="0"/>
      <dgm:spPr/>
    </dgm:pt>
    <dgm:pt modelId="{80F54328-02B6-46A1-BE5B-2E14A3C84C4A}" type="pres">
      <dgm:prSet presAssocID="{B3AD5F74-701A-4EB2-BBBA-7C69D1D36EC3}" presName="hierChild5" presStyleCnt="0"/>
      <dgm:spPr/>
    </dgm:pt>
    <dgm:pt modelId="{EC882715-C3E1-4C9C-867D-F2043A8CB642}" type="pres">
      <dgm:prSet presAssocID="{C836014A-BA48-4FE7-9863-C4D9BF8A0D1C}" presName="Name37" presStyleLbl="parChTrans1D2" presStyleIdx="1" presStyleCnt="3"/>
      <dgm:spPr/>
    </dgm:pt>
    <dgm:pt modelId="{3CD6366E-872C-42F1-A224-620B3F0694EC}" type="pres">
      <dgm:prSet presAssocID="{CBFFD27B-F75E-45D8-88BF-FA22C7022B00}" presName="hierRoot2" presStyleCnt="0">
        <dgm:presLayoutVars>
          <dgm:hierBranch val="init"/>
        </dgm:presLayoutVars>
      </dgm:prSet>
      <dgm:spPr/>
    </dgm:pt>
    <dgm:pt modelId="{2B6D11F8-809E-486B-9682-DD72BFA84D1A}" type="pres">
      <dgm:prSet presAssocID="{CBFFD27B-F75E-45D8-88BF-FA22C7022B00}" presName="rootComposite" presStyleCnt="0"/>
      <dgm:spPr/>
    </dgm:pt>
    <dgm:pt modelId="{1B9D06CC-8663-4C1B-B488-9AF290BF3362}" type="pres">
      <dgm:prSet presAssocID="{CBFFD27B-F75E-45D8-88BF-FA22C7022B00}" presName="rootText" presStyleLbl="node2" presStyleIdx="1" presStyleCnt="2">
        <dgm:presLayoutVars>
          <dgm:chPref val="3"/>
        </dgm:presLayoutVars>
      </dgm:prSet>
      <dgm:spPr/>
    </dgm:pt>
    <dgm:pt modelId="{DF69BC80-1618-4B5C-84F8-D9EC09408835}" type="pres">
      <dgm:prSet presAssocID="{CBFFD27B-F75E-45D8-88BF-FA22C7022B00}" presName="rootConnector" presStyleLbl="node2" presStyleIdx="1" presStyleCnt="2"/>
      <dgm:spPr/>
    </dgm:pt>
    <dgm:pt modelId="{551F784C-9049-46DF-ACFF-06A41DFE628D}" type="pres">
      <dgm:prSet presAssocID="{CBFFD27B-F75E-45D8-88BF-FA22C7022B00}" presName="hierChild4" presStyleCnt="0"/>
      <dgm:spPr/>
    </dgm:pt>
    <dgm:pt modelId="{183A329A-2D2B-4A95-8463-0A7109195F35}" type="pres">
      <dgm:prSet presAssocID="{CBFFD27B-F75E-45D8-88BF-FA22C7022B00}" presName="hierChild5" presStyleCnt="0"/>
      <dgm:spPr/>
    </dgm:pt>
    <dgm:pt modelId="{6BFF25DB-740A-48DC-B0B5-DA4FABC52B29}" type="pres">
      <dgm:prSet presAssocID="{AA3EFBFF-B6BC-4B23-8900-44C68F4799F8}" presName="hierChild3" presStyleCnt="0"/>
      <dgm:spPr/>
    </dgm:pt>
    <dgm:pt modelId="{8F9D814D-015A-4E8C-9FF6-CBBAF4C68845}" type="pres">
      <dgm:prSet presAssocID="{9543C820-072C-4767-8DA2-45F181059D4A}" presName="Name111" presStyleLbl="parChTrans1D2" presStyleIdx="2" presStyleCnt="3"/>
      <dgm:spPr/>
    </dgm:pt>
    <dgm:pt modelId="{3E25DF04-1565-487C-8544-00B716EE4B62}" type="pres">
      <dgm:prSet presAssocID="{4DC69C3E-0DF6-4510-A537-F9A9840A9A32}" presName="hierRoot3" presStyleCnt="0">
        <dgm:presLayoutVars>
          <dgm:hierBranch val="init"/>
        </dgm:presLayoutVars>
      </dgm:prSet>
      <dgm:spPr/>
    </dgm:pt>
    <dgm:pt modelId="{F488E194-FB50-4717-9EDB-EFD66C7AEAA8}" type="pres">
      <dgm:prSet presAssocID="{4DC69C3E-0DF6-4510-A537-F9A9840A9A32}" presName="rootComposite3" presStyleCnt="0"/>
      <dgm:spPr/>
    </dgm:pt>
    <dgm:pt modelId="{10F56D58-153D-4E06-BC02-FFF246787D89}" type="pres">
      <dgm:prSet presAssocID="{4DC69C3E-0DF6-4510-A537-F9A9840A9A32}" presName="rootText3" presStyleLbl="asst1" presStyleIdx="0" presStyleCnt="1" custLinFactNeighborX="56671" custLinFactNeighborY="-40">
        <dgm:presLayoutVars>
          <dgm:chPref val="3"/>
        </dgm:presLayoutVars>
      </dgm:prSet>
      <dgm:spPr/>
    </dgm:pt>
    <dgm:pt modelId="{8B11CFD5-4822-4318-92C5-38C6720FD6B3}" type="pres">
      <dgm:prSet presAssocID="{4DC69C3E-0DF6-4510-A537-F9A9840A9A32}" presName="rootConnector3" presStyleLbl="asst1" presStyleIdx="0" presStyleCnt="1"/>
      <dgm:spPr/>
    </dgm:pt>
    <dgm:pt modelId="{8C9BA255-FE89-4714-88CF-9FF57E562747}" type="pres">
      <dgm:prSet presAssocID="{4DC69C3E-0DF6-4510-A537-F9A9840A9A32}" presName="hierChild6" presStyleCnt="0"/>
      <dgm:spPr/>
    </dgm:pt>
    <dgm:pt modelId="{F8AB812A-15A1-4D0D-8614-069809023749}" type="pres">
      <dgm:prSet presAssocID="{4DC69C3E-0DF6-4510-A537-F9A9840A9A32}" presName="hierChild7" presStyleCnt="0"/>
      <dgm:spPr/>
    </dgm:pt>
  </dgm:ptLst>
  <dgm:cxnLst>
    <dgm:cxn modelId="{E68D4400-DB62-4B0A-A5E4-0F21918E0401}" type="presOf" srcId="{CBFFD27B-F75E-45D8-88BF-FA22C7022B00}" destId="{DF69BC80-1618-4B5C-84F8-D9EC09408835}" srcOrd="1" destOrd="0" presId="urn:microsoft.com/office/officeart/2005/8/layout/orgChart1"/>
    <dgm:cxn modelId="{B8CBD908-773F-4A35-AD77-D1465DFFEB58}" type="presOf" srcId="{B3AD5F74-701A-4EB2-BBBA-7C69D1D36EC3}" destId="{58F663E6-B5B5-4A8D-AAF2-9EB82973D946}" srcOrd="1" destOrd="0" presId="urn:microsoft.com/office/officeart/2005/8/layout/orgChart1"/>
    <dgm:cxn modelId="{0DBB3E35-BBF6-4B06-A4FB-F372D3FAA1B2}" type="presOf" srcId="{B3AD5F74-701A-4EB2-BBBA-7C69D1D36EC3}" destId="{A858BF26-FAE5-4FB4-9D5A-BA394C6B44A4}" srcOrd="0" destOrd="0" presId="urn:microsoft.com/office/officeart/2005/8/layout/orgChart1"/>
    <dgm:cxn modelId="{21206C64-FF8F-4409-8F31-0A21F07A4DF3}" type="presOf" srcId="{CBFFD27B-F75E-45D8-88BF-FA22C7022B00}" destId="{1B9D06CC-8663-4C1B-B488-9AF290BF3362}" srcOrd="0" destOrd="0" presId="urn:microsoft.com/office/officeart/2005/8/layout/orgChart1"/>
    <dgm:cxn modelId="{0AB6FE4F-BC68-4C3E-9F4C-E23CF8123146}" type="presOf" srcId="{9543C820-072C-4767-8DA2-45F181059D4A}" destId="{8F9D814D-015A-4E8C-9FF6-CBBAF4C68845}" srcOrd="0" destOrd="0" presId="urn:microsoft.com/office/officeart/2005/8/layout/orgChart1"/>
    <dgm:cxn modelId="{A1783D77-9009-48DF-9FDC-B752651C4887}" type="presOf" srcId="{5CC1530C-E64D-46AA-931C-01F6C55B17AB}" destId="{14677F1B-F3C7-4941-A7FB-B71CD95FF2CA}" srcOrd="0" destOrd="0" presId="urn:microsoft.com/office/officeart/2005/8/layout/orgChart1"/>
    <dgm:cxn modelId="{4586057A-F9F9-4250-A047-B4E4B5516DEB}" type="presOf" srcId="{4DC69C3E-0DF6-4510-A537-F9A9840A9A32}" destId="{10F56D58-153D-4E06-BC02-FFF246787D89}" srcOrd="0" destOrd="0" presId="urn:microsoft.com/office/officeart/2005/8/layout/orgChart1"/>
    <dgm:cxn modelId="{C900A98E-07B9-4CF6-9D13-AB70CBC70E04}" srcId="{AA3EFBFF-B6BC-4B23-8900-44C68F4799F8}" destId="{4DC69C3E-0DF6-4510-A537-F9A9840A9A32}" srcOrd="0" destOrd="0" parTransId="{9543C820-072C-4767-8DA2-45F181059D4A}" sibTransId="{95FF12E6-AC80-44D3-93EA-41D73228FA18}"/>
    <dgm:cxn modelId="{60712291-8437-487F-8511-21D0D3F93EB5}" type="presOf" srcId="{AA3EFBFF-B6BC-4B23-8900-44C68F4799F8}" destId="{5C448770-EC83-4E64-874C-9809E819EC5E}" srcOrd="0" destOrd="0" presId="urn:microsoft.com/office/officeart/2005/8/layout/orgChart1"/>
    <dgm:cxn modelId="{D01276AA-20F8-4139-92F2-C9FBE0EE27A7}" srcId="{AA3EFBFF-B6BC-4B23-8900-44C68F4799F8}" destId="{B3AD5F74-701A-4EB2-BBBA-7C69D1D36EC3}" srcOrd="1" destOrd="0" parTransId="{CD441FFD-D6B7-4F45-8662-E14A5F357EFF}" sibTransId="{E8E921A4-6880-4132-B771-D66C1C424F40}"/>
    <dgm:cxn modelId="{6A9849CB-8D3E-4595-9934-FB54241C334F}" type="presOf" srcId="{AA3EFBFF-B6BC-4B23-8900-44C68F4799F8}" destId="{F472D79D-272F-4E03-9C54-D5879B3171C3}" srcOrd="1" destOrd="0" presId="urn:microsoft.com/office/officeart/2005/8/layout/orgChart1"/>
    <dgm:cxn modelId="{8935B6CD-166A-4C45-A7C6-AC73E6F2B4C8}" srcId="{5CC1530C-E64D-46AA-931C-01F6C55B17AB}" destId="{AA3EFBFF-B6BC-4B23-8900-44C68F4799F8}" srcOrd="0" destOrd="0" parTransId="{62E49A94-15EB-48EA-B444-1573FB9C1D48}" sibTransId="{0FD1210C-DC31-400B-B02A-8AEFE8D55928}"/>
    <dgm:cxn modelId="{84636DD8-5636-4CD7-947E-189906BF9C02}" type="presOf" srcId="{CD441FFD-D6B7-4F45-8662-E14A5F357EFF}" destId="{8AA74188-D782-4ADC-AFE4-2D6DDCD43B4A}" srcOrd="0" destOrd="0" presId="urn:microsoft.com/office/officeart/2005/8/layout/orgChart1"/>
    <dgm:cxn modelId="{0FA87DEF-462B-422B-809E-5FA0A1C5637F}" srcId="{AA3EFBFF-B6BC-4B23-8900-44C68F4799F8}" destId="{CBFFD27B-F75E-45D8-88BF-FA22C7022B00}" srcOrd="2" destOrd="0" parTransId="{C836014A-BA48-4FE7-9863-C4D9BF8A0D1C}" sibTransId="{C6F9DC7B-8CAF-4A6B-8526-F6F5BB17B876}"/>
    <dgm:cxn modelId="{7305C0F2-27F4-4F12-9E08-47F54153FFBC}" type="presOf" srcId="{4DC69C3E-0DF6-4510-A537-F9A9840A9A32}" destId="{8B11CFD5-4822-4318-92C5-38C6720FD6B3}" srcOrd="1" destOrd="0" presId="urn:microsoft.com/office/officeart/2005/8/layout/orgChart1"/>
    <dgm:cxn modelId="{F1A9E0F4-4FE2-4852-9F23-F574E9087AC5}" type="presOf" srcId="{C836014A-BA48-4FE7-9863-C4D9BF8A0D1C}" destId="{EC882715-C3E1-4C9C-867D-F2043A8CB642}" srcOrd="0" destOrd="0" presId="urn:microsoft.com/office/officeart/2005/8/layout/orgChart1"/>
    <dgm:cxn modelId="{A68DB187-1759-4C65-9E1C-A2CB288C1E26}" type="presParOf" srcId="{14677F1B-F3C7-4941-A7FB-B71CD95FF2CA}" destId="{4E88A86F-44F9-4534-8B64-A08432F537E8}" srcOrd="0" destOrd="0" presId="urn:microsoft.com/office/officeart/2005/8/layout/orgChart1"/>
    <dgm:cxn modelId="{E8CF6C4B-3150-41DE-8209-710464EF9642}" type="presParOf" srcId="{4E88A86F-44F9-4534-8B64-A08432F537E8}" destId="{76F2A5DF-8533-4F62-A366-3500BE63B60D}" srcOrd="0" destOrd="0" presId="urn:microsoft.com/office/officeart/2005/8/layout/orgChart1"/>
    <dgm:cxn modelId="{65162469-4450-489A-97FB-ED268771CF6F}" type="presParOf" srcId="{76F2A5DF-8533-4F62-A366-3500BE63B60D}" destId="{5C448770-EC83-4E64-874C-9809E819EC5E}" srcOrd="0" destOrd="0" presId="urn:microsoft.com/office/officeart/2005/8/layout/orgChart1"/>
    <dgm:cxn modelId="{AB260827-7DE3-4AFA-B5BD-0765B892D9C7}" type="presParOf" srcId="{76F2A5DF-8533-4F62-A366-3500BE63B60D}" destId="{F472D79D-272F-4E03-9C54-D5879B3171C3}" srcOrd="1" destOrd="0" presId="urn:microsoft.com/office/officeart/2005/8/layout/orgChart1"/>
    <dgm:cxn modelId="{07EC7488-87D3-4E0F-A0A9-83046AF894B3}" type="presParOf" srcId="{4E88A86F-44F9-4534-8B64-A08432F537E8}" destId="{5BF44D49-3677-4D12-BB33-88DB921A80D7}" srcOrd="1" destOrd="0" presId="urn:microsoft.com/office/officeart/2005/8/layout/orgChart1"/>
    <dgm:cxn modelId="{6BCEA75D-516E-426C-A425-96D14D7FDB4C}" type="presParOf" srcId="{5BF44D49-3677-4D12-BB33-88DB921A80D7}" destId="{8AA74188-D782-4ADC-AFE4-2D6DDCD43B4A}" srcOrd="0" destOrd="0" presId="urn:microsoft.com/office/officeart/2005/8/layout/orgChart1"/>
    <dgm:cxn modelId="{FF4139CA-0A2A-4902-8196-E37EDDF49809}" type="presParOf" srcId="{5BF44D49-3677-4D12-BB33-88DB921A80D7}" destId="{90F3D620-12DE-4A1C-B960-8CA90DA82686}" srcOrd="1" destOrd="0" presId="urn:microsoft.com/office/officeart/2005/8/layout/orgChart1"/>
    <dgm:cxn modelId="{5F7545C9-86A0-4D8B-9405-9E2B871048A7}" type="presParOf" srcId="{90F3D620-12DE-4A1C-B960-8CA90DA82686}" destId="{4D35DC96-67DC-40CA-BCB9-F0B9B3AD1B31}" srcOrd="0" destOrd="0" presId="urn:microsoft.com/office/officeart/2005/8/layout/orgChart1"/>
    <dgm:cxn modelId="{C413E086-80FD-4A7A-91BF-4847E860ACEB}" type="presParOf" srcId="{4D35DC96-67DC-40CA-BCB9-F0B9B3AD1B31}" destId="{A858BF26-FAE5-4FB4-9D5A-BA394C6B44A4}" srcOrd="0" destOrd="0" presId="urn:microsoft.com/office/officeart/2005/8/layout/orgChart1"/>
    <dgm:cxn modelId="{446F3AB2-DD6D-4F4F-AF41-734DFFCF172A}" type="presParOf" srcId="{4D35DC96-67DC-40CA-BCB9-F0B9B3AD1B31}" destId="{58F663E6-B5B5-4A8D-AAF2-9EB82973D946}" srcOrd="1" destOrd="0" presId="urn:microsoft.com/office/officeart/2005/8/layout/orgChart1"/>
    <dgm:cxn modelId="{DB7DF680-1E54-433D-8D13-C04C29DA64A7}" type="presParOf" srcId="{90F3D620-12DE-4A1C-B960-8CA90DA82686}" destId="{CE186ED5-C283-4745-BFCF-72194EF02E39}" srcOrd="1" destOrd="0" presId="urn:microsoft.com/office/officeart/2005/8/layout/orgChart1"/>
    <dgm:cxn modelId="{CE3A8777-F9B8-4187-9D92-7F73D61A9DBE}" type="presParOf" srcId="{90F3D620-12DE-4A1C-B960-8CA90DA82686}" destId="{80F54328-02B6-46A1-BE5B-2E14A3C84C4A}" srcOrd="2" destOrd="0" presId="urn:microsoft.com/office/officeart/2005/8/layout/orgChart1"/>
    <dgm:cxn modelId="{974C6305-A54F-47EC-B1A3-6CB710F2A4CB}" type="presParOf" srcId="{5BF44D49-3677-4D12-BB33-88DB921A80D7}" destId="{EC882715-C3E1-4C9C-867D-F2043A8CB642}" srcOrd="2" destOrd="0" presId="urn:microsoft.com/office/officeart/2005/8/layout/orgChart1"/>
    <dgm:cxn modelId="{522F23CB-9837-4B8E-B2AB-8BDC1A00A7E2}" type="presParOf" srcId="{5BF44D49-3677-4D12-BB33-88DB921A80D7}" destId="{3CD6366E-872C-42F1-A224-620B3F0694EC}" srcOrd="3" destOrd="0" presId="urn:microsoft.com/office/officeart/2005/8/layout/orgChart1"/>
    <dgm:cxn modelId="{07B70CDB-903D-43FF-97B4-A5BBEEB6859E}" type="presParOf" srcId="{3CD6366E-872C-42F1-A224-620B3F0694EC}" destId="{2B6D11F8-809E-486B-9682-DD72BFA84D1A}" srcOrd="0" destOrd="0" presId="urn:microsoft.com/office/officeart/2005/8/layout/orgChart1"/>
    <dgm:cxn modelId="{57EFF5BD-6E48-4E41-97B1-808254790DC4}" type="presParOf" srcId="{2B6D11F8-809E-486B-9682-DD72BFA84D1A}" destId="{1B9D06CC-8663-4C1B-B488-9AF290BF3362}" srcOrd="0" destOrd="0" presId="urn:microsoft.com/office/officeart/2005/8/layout/orgChart1"/>
    <dgm:cxn modelId="{94642036-7241-46EC-A12A-1ABEA8BC614B}" type="presParOf" srcId="{2B6D11F8-809E-486B-9682-DD72BFA84D1A}" destId="{DF69BC80-1618-4B5C-84F8-D9EC09408835}" srcOrd="1" destOrd="0" presId="urn:microsoft.com/office/officeart/2005/8/layout/orgChart1"/>
    <dgm:cxn modelId="{69CF2944-B13F-4AFC-A068-937859FC7174}" type="presParOf" srcId="{3CD6366E-872C-42F1-A224-620B3F0694EC}" destId="{551F784C-9049-46DF-ACFF-06A41DFE628D}" srcOrd="1" destOrd="0" presId="urn:microsoft.com/office/officeart/2005/8/layout/orgChart1"/>
    <dgm:cxn modelId="{6E54452F-DB8E-4013-92EB-7885EBCBA4FA}" type="presParOf" srcId="{3CD6366E-872C-42F1-A224-620B3F0694EC}" destId="{183A329A-2D2B-4A95-8463-0A7109195F35}" srcOrd="2" destOrd="0" presId="urn:microsoft.com/office/officeart/2005/8/layout/orgChart1"/>
    <dgm:cxn modelId="{3AE064EB-7E6C-43FC-9237-8920A7F88C2D}" type="presParOf" srcId="{4E88A86F-44F9-4534-8B64-A08432F537E8}" destId="{6BFF25DB-740A-48DC-B0B5-DA4FABC52B29}" srcOrd="2" destOrd="0" presId="urn:microsoft.com/office/officeart/2005/8/layout/orgChart1"/>
    <dgm:cxn modelId="{B65D0972-DBD3-4104-93B7-B67A6B56C5D8}" type="presParOf" srcId="{6BFF25DB-740A-48DC-B0B5-DA4FABC52B29}" destId="{8F9D814D-015A-4E8C-9FF6-CBBAF4C68845}" srcOrd="0" destOrd="0" presId="urn:microsoft.com/office/officeart/2005/8/layout/orgChart1"/>
    <dgm:cxn modelId="{9E6B9819-2C60-4024-8260-9E29B12DA911}" type="presParOf" srcId="{6BFF25DB-740A-48DC-B0B5-DA4FABC52B29}" destId="{3E25DF04-1565-487C-8544-00B716EE4B62}" srcOrd="1" destOrd="0" presId="urn:microsoft.com/office/officeart/2005/8/layout/orgChart1"/>
    <dgm:cxn modelId="{206B7D9F-60D6-4CD4-A596-33DB4FCAFA13}" type="presParOf" srcId="{3E25DF04-1565-487C-8544-00B716EE4B62}" destId="{F488E194-FB50-4717-9EDB-EFD66C7AEAA8}" srcOrd="0" destOrd="0" presId="urn:microsoft.com/office/officeart/2005/8/layout/orgChart1"/>
    <dgm:cxn modelId="{4E020FC0-C1BB-4598-AEE6-397B4B4D8BF5}" type="presParOf" srcId="{F488E194-FB50-4717-9EDB-EFD66C7AEAA8}" destId="{10F56D58-153D-4E06-BC02-FFF246787D89}" srcOrd="0" destOrd="0" presId="urn:microsoft.com/office/officeart/2005/8/layout/orgChart1"/>
    <dgm:cxn modelId="{B185135D-F799-4499-96AA-F320686488A2}" type="presParOf" srcId="{F488E194-FB50-4717-9EDB-EFD66C7AEAA8}" destId="{8B11CFD5-4822-4318-92C5-38C6720FD6B3}" srcOrd="1" destOrd="0" presId="urn:microsoft.com/office/officeart/2005/8/layout/orgChart1"/>
    <dgm:cxn modelId="{00E91493-D318-4712-90A0-8E8497F407C4}" type="presParOf" srcId="{3E25DF04-1565-487C-8544-00B716EE4B62}" destId="{8C9BA255-FE89-4714-88CF-9FF57E562747}" srcOrd="1" destOrd="0" presId="urn:microsoft.com/office/officeart/2005/8/layout/orgChart1"/>
    <dgm:cxn modelId="{2D9D4030-8C3B-47E4-A803-FBEB9327308C}" type="presParOf" srcId="{3E25DF04-1565-487C-8544-00B716EE4B62}" destId="{F8AB812A-15A1-4D0D-8614-0698090237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D814D-015A-4E8C-9FF6-CBBAF4C68845}">
      <dsp:nvSpPr>
        <dsp:cNvPr id="0" name=""/>
        <dsp:cNvSpPr/>
      </dsp:nvSpPr>
      <dsp:spPr>
        <a:xfrm>
          <a:off x="2339975" y="1366337"/>
          <a:ext cx="977256" cy="973214"/>
        </a:xfrm>
        <a:custGeom>
          <a:avLst/>
          <a:gdLst/>
          <a:ahLst/>
          <a:cxnLst/>
          <a:rect l="0" t="0" r="0" b="0"/>
          <a:pathLst>
            <a:path>
              <a:moveTo>
                <a:pt x="0" y="0"/>
              </a:moveTo>
              <a:lnTo>
                <a:pt x="977256" y="973214"/>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EC882715-C3E1-4C9C-867D-F2043A8CB642}">
      <dsp:nvSpPr>
        <dsp:cNvPr id="0" name=""/>
        <dsp:cNvSpPr/>
      </dsp:nvSpPr>
      <dsp:spPr>
        <a:xfrm>
          <a:off x="2339975" y="1366337"/>
          <a:ext cx="1280545" cy="1947275"/>
        </a:xfrm>
        <a:custGeom>
          <a:avLst/>
          <a:gdLst/>
          <a:ahLst/>
          <a:cxnLst/>
          <a:rect l="0" t="0" r="0" b="0"/>
          <a:pathLst>
            <a:path>
              <a:moveTo>
                <a:pt x="0" y="0"/>
              </a:moveTo>
              <a:lnTo>
                <a:pt x="0" y="1725031"/>
              </a:lnTo>
              <a:lnTo>
                <a:pt x="1280545" y="1725031"/>
              </a:lnTo>
              <a:lnTo>
                <a:pt x="1280545" y="19472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A74188-D782-4ADC-AFE4-2D6DDCD43B4A}">
      <dsp:nvSpPr>
        <dsp:cNvPr id="0" name=""/>
        <dsp:cNvSpPr/>
      </dsp:nvSpPr>
      <dsp:spPr>
        <a:xfrm>
          <a:off x="1059429" y="1366337"/>
          <a:ext cx="1280545" cy="1947275"/>
        </a:xfrm>
        <a:custGeom>
          <a:avLst/>
          <a:gdLst/>
          <a:ahLst/>
          <a:cxnLst/>
          <a:rect l="0" t="0" r="0" b="0"/>
          <a:pathLst>
            <a:path>
              <a:moveTo>
                <a:pt x="1280545" y="0"/>
              </a:moveTo>
              <a:lnTo>
                <a:pt x="1280545" y="1725031"/>
              </a:lnTo>
              <a:lnTo>
                <a:pt x="0" y="1725031"/>
              </a:lnTo>
              <a:lnTo>
                <a:pt x="0" y="19472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48770-EC83-4E64-874C-9809E819EC5E}">
      <dsp:nvSpPr>
        <dsp:cNvPr id="0" name=""/>
        <dsp:cNvSpPr/>
      </dsp:nvSpPr>
      <dsp:spPr>
        <a:xfrm>
          <a:off x="1281673" y="308035"/>
          <a:ext cx="2116603" cy="10583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a:t>Overheid</a:t>
          </a:r>
          <a:endParaRPr lang="nl-NL" sz="2500" kern="1200" dirty="0"/>
        </a:p>
      </dsp:txBody>
      <dsp:txXfrm>
        <a:off x="1281673" y="308035"/>
        <a:ext cx="2116603" cy="1058301"/>
      </dsp:txXfrm>
    </dsp:sp>
    <dsp:sp modelId="{A858BF26-FAE5-4FB4-9D5A-BA394C6B44A4}">
      <dsp:nvSpPr>
        <dsp:cNvPr id="0" name=""/>
        <dsp:cNvSpPr/>
      </dsp:nvSpPr>
      <dsp:spPr>
        <a:xfrm>
          <a:off x="1128" y="3313612"/>
          <a:ext cx="2116603" cy="1058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Waterschappen</a:t>
          </a:r>
        </a:p>
      </dsp:txBody>
      <dsp:txXfrm>
        <a:off x="1128" y="3313612"/>
        <a:ext cx="2116603" cy="1058301"/>
      </dsp:txXfrm>
    </dsp:sp>
    <dsp:sp modelId="{1B9D06CC-8663-4C1B-B488-9AF290BF3362}">
      <dsp:nvSpPr>
        <dsp:cNvPr id="0" name=""/>
        <dsp:cNvSpPr/>
      </dsp:nvSpPr>
      <dsp:spPr>
        <a:xfrm>
          <a:off x="2562218" y="3313612"/>
          <a:ext cx="2116603" cy="1058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Gemeente</a:t>
          </a:r>
        </a:p>
      </dsp:txBody>
      <dsp:txXfrm>
        <a:off x="2562218" y="3313612"/>
        <a:ext cx="2116603" cy="1058301"/>
      </dsp:txXfrm>
    </dsp:sp>
    <dsp:sp modelId="{10F56D58-153D-4E06-BC02-FFF246787D89}">
      <dsp:nvSpPr>
        <dsp:cNvPr id="0" name=""/>
        <dsp:cNvSpPr/>
      </dsp:nvSpPr>
      <dsp:spPr>
        <a:xfrm>
          <a:off x="1200628" y="1810400"/>
          <a:ext cx="2116603" cy="10583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nl-NL" sz="2500" kern="1200" dirty="0"/>
            <a:t>Provincie</a:t>
          </a:r>
        </a:p>
      </dsp:txBody>
      <dsp:txXfrm>
        <a:off x="1200628" y="1810400"/>
        <a:ext cx="2116603" cy="10583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AD9BD2-7584-4A02-9BE1-991F7B50FC2E}" type="datetimeFigureOut">
              <a:rPr lang="nl-NL" smtClean="0"/>
              <a:pPr/>
              <a:t>7-12-2022</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450FF1E-0E52-4F79-8A0C-BC490960755F}" type="slidenum">
              <a:rPr lang="nl-NL" smtClean="0"/>
              <a:pPr/>
              <a:t>‹nr.›</a:t>
            </a:fld>
            <a:endParaRPr lang="nl-NL"/>
          </a:p>
        </p:txBody>
      </p:sp>
    </p:spTree>
    <p:extLst>
      <p:ext uri="{BB962C8B-B14F-4D97-AF65-F5344CB8AC3E}">
        <p14:creationId xmlns:p14="http://schemas.microsoft.com/office/powerpoint/2010/main" val="19275883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pic>
        <p:nvPicPr>
          <p:cNvPr id="3" name="Afbeelding 2"/>
          <p:cNvPicPr/>
          <p:nvPr userDrawn="1"/>
        </p:nvPicPr>
        <p:blipFill>
          <a:blip r:embed="rId2" cstate="print">
            <a:extLst>
              <a:ext uri="{28A0092B-C50C-407E-A947-70E740481C1C}">
                <a14:useLocalDpi xmlns:a14="http://schemas.microsoft.com/office/drawing/2010/main" val="0"/>
              </a:ext>
            </a:extLst>
          </a:blip>
          <a:srcRect t="-25017" b="-25017"/>
          <a:stretch>
            <a:fillRect/>
          </a:stretch>
        </p:blipFill>
        <p:spPr bwMode="auto">
          <a:xfrm>
            <a:off x="988972" y="761370"/>
            <a:ext cx="2590800" cy="57162"/>
          </a:xfrm>
          <a:prstGeom prst="rect">
            <a:avLst/>
          </a:prstGeom>
          <a:noFill/>
          <a:ln>
            <a:noFill/>
          </a:ln>
        </p:spPr>
      </p:pic>
      <p:sp>
        <p:nvSpPr>
          <p:cNvPr id="8" name="Tijdelijke aanduiding voor tekst 7"/>
          <p:cNvSpPr>
            <a:spLocks noGrp="1"/>
          </p:cNvSpPr>
          <p:nvPr>
            <p:ph type="body" sz="quarter" idx="11" hasCustomPrompt="1"/>
          </p:nvPr>
        </p:nvSpPr>
        <p:spPr>
          <a:xfrm>
            <a:off x="964800" y="2782803"/>
            <a:ext cx="3974400" cy="718145"/>
          </a:xfrm>
          <a:prstGeom prst="rect">
            <a:avLst/>
          </a:prstGeom>
        </p:spPr>
        <p:txBody>
          <a:bodyPr lIns="0" tIns="0" rIns="0" bIns="0">
            <a:spAutoFit/>
          </a:bodyPr>
          <a:lstStyle>
            <a:lvl1pPr marL="0" indent="0">
              <a:lnSpc>
                <a:spcPts val="2800"/>
              </a:lnSpc>
              <a:spcBef>
                <a:spcPts val="0"/>
              </a:spcBef>
              <a:buNone/>
              <a:defRPr lang="nl-NL" sz="2400" dirty="0"/>
            </a:lvl1pPr>
            <a:lvl2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2pPr>
            <a:lvl3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3pPr>
            <a:lvl4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4pPr>
            <a:lvl5pPr indent="0">
              <a:lnSpc>
                <a:spcPts val="2200"/>
              </a:lnSpc>
              <a:spcBef>
                <a:spcPts val="0"/>
              </a:spcBef>
              <a:buNone/>
              <a:defRPr sz="1800">
                <a:solidFill>
                  <a:schemeClr val="bg1"/>
                </a:solidFill>
                <a:latin typeface="Open Sans" pitchFamily="34" charset="0"/>
                <a:ea typeface="Open Sans" pitchFamily="34" charset="0"/>
                <a:cs typeface="Open Sans" pitchFamily="34" charset="0"/>
              </a:defRPr>
            </a:lvl5pPr>
          </a:lstStyle>
          <a:p>
            <a:pPr>
              <a:lnSpc>
                <a:spcPts val="2800"/>
              </a:lnSpc>
            </a:pPr>
            <a:r>
              <a:rPr lang="nl-NL" sz="2400" dirty="0">
                <a:latin typeface="+mn-lt"/>
              </a:rPr>
              <a:t>Ondertitel in </a:t>
            </a:r>
            <a:r>
              <a:rPr lang="nl-NL" sz="2400" dirty="0" err="1">
                <a:latin typeface="+mn-lt"/>
              </a:rPr>
              <a:t>Calibri</a:t>
            </a:r>
            <a:r>
              <a:rPr lang="nl-NL" sz="2400" dirty="0">
                <a:latin typeface="+mn-lt"/>
              </a:rPr>
              <a:t> (24pt, regelafstand 28pt)</a:t>
            </a:r>
          </a:p>
        </p:txBody>
      </p:sp>
      <p:sp>
        <p:nvSpPr>
          <p:cNvPr id="9" name="Titel 8"/>
          <p:cNvSpPr>
            <a:spLocks noGrp="1"/>
          </p:cNvSpPr>
          <p:nvPr>
            <p:ph type="title" hasCustomPrompt="1"/>
          </p:nvPr>
        </p:nvSpPr>
        <p:spPr>
          <a:xfrm>
            <a:off x="964800" y="1339200"/>
            <a:ext cx="4771160" cy="923330"/>
          </a:xfrm>
          <a:prstGeom prst="rect">
            <a:avLst/>
          </a:prstGeom>
        </p:spPr>
        <p:txBody>
          <a:bodyPr wrap="square" lIns="0" tIns="0" rIns="0" bIns="0">
            <a:spAutoFit/>
          </a:bodyPr>
          <a:lstStyle>
            <a:lvl1pPr algn="l" defTabSz="457200">
              <a:lnSpc>
                <a:spcPts val="3600"/>
              </a:lnSpc>
              <a:defRPr sz="3400" b="1" cap="none" baseline="0">
                <a:solidFill>
                  <a:srgbClr val="0072BC"/>
                </a:solidFill>
                <a:latin typeface="+mn-lt"/>
              </a:defRPr>
            </a:lvl1pPr>
          </a:lstStyle>
          <a:p>
            <a:r>
              <a:rPr lang="nl-NL" dirty="0"/>
              <a:t>Titel in </a:t>
            </a:r>
            <a:r>
              <a:rPr lang="nl-NL" dirty="0" err="1"/>
              <a:t>Calibri</a:t>
            </a:r>
            <a:r>
              <a:rPr lang="nl-NL" dirty="0"/>
              <a:t> </a:t>
            </a:r>
            <a:r>
              <a:rPr lang="nl-NL" dirty="0" err="1"/>
              <a:t>Bold</a:t>
            </a:r>
            <a:r>
              <a:rPr lang="nl-NL" dirty="0"/>
              <a:t> (34pt, regelafstand 36pt)</a:t>
            </a:r>
          </a:p>
        </p:txBody>
      </p:sp>
      <p:sp>
        <p:nvSpPr>
          <p:cNvPr id="6" name="Rechthoek 5">
            <a:extLst>
              <a:ext uri="{FF2B5EF4-FFF2-40B4-BE49-F238E27FC236}">
                <a16:creationId xmlns:a16="http://schemas.microsoft.com/office/drawing/2014/main" id="{3183D415-825F-4F1F-8A97-8AC537FEC28E}"/>
              </a:ext>
            </a:extLst>
          </p:cNvPr>
          <p:cNvSpPr/>
          <p:nvPr userDrawn="1"/>
        </p:nvSpPr>
        <p:spPr>
          <a:xfrm>
            <a:off x="0" y="3"/>
            <a:ext cx="12192000" cy="1123315"/>
          </a:xfrm>
          <a:prstGeom prst="rect">
            <a:avLst/>
          </a:prstGeom>
          <a:solidFill>
            <a:srgbClr val="00C3FB"/>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4" name="Afbeelding 3">
            <a:extLst>
              <a:ext uri="{FF2B5EF4-FFF2-40B4-BE49-F238E27FC236}">
                <a16:creationId xmlns:a16="http://schemas.microsoft.com/office/drawing/2014/main" id="{D8F1319D-527D-457B-AA69-8E2AB9FCBF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154800"/>
            <a:ext cx="2368800" cy="826477"/>
          </a:xfrm>
          <a:prstGeom prst="rect">
            <a:avLst/>
          </a:prstGeom>
        </p:spPr>
      </p:pic>
      <p:sp>
        <p:nvSpPr>
          <p:cNvPr id="5" name="Tijdelijke aanduiding voor tekst 4">
            <a:extLst>
              <a:ext uri="{FF2B5EF4-FFF2-40B4-BE49-F238E27FC236}">
                <a16:creationId xmlns:a16="http://schemas.microsoft.com/office/drawing/2014/main" id="{FDBBED1D-41C3-4AF1-B45B-D832A9A6D94F}"/>
              </a:ext>
            </a:extLst>
          </p:cNvPr>
          <p:cNvSpPr>
            <a:spLocks noGrp="1"/>
          </p:cNvSpPr>
          <p:nvPr>
            <p:ph type="body" sz="quarter" idx="12" hasCustomPrompt="1"/>
          </p:nvPr>
        </p:nvSpPr>
        <p:spPr>
          <a:xfrm>
            <a:off x="989012" y="4076700"/>
            <a:ext cx="8059315" cy="144053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i="1" u="sng" baseline="0" dirty="0">
                <a:solidFill>
                  <a:srgbClr val="FF0000"/>
                </a:solidFill>
                <a:latin typeface="Calibri" panose="020F0502020204030204" pitchFamily="34" charset="0"/>
                <a:cs typeface="Open Sans"/>
              </a:rPr>
              <a:t>---Uitleg--- De dia’s die zich aan de linkerkant bevinden zijn templates. Deze kun je gebruiken voor het opmaken van je presentatie. Een template kun je meerdere malen gebruiken. Heb je bv. een extra tekstpagina nodig, ga dan naar het overzicht aan de linkerzijde, klik met rechtermuisknop en kies ‘nieuwe dia’. Klik vervolgens op de dia met rechtermuisknop en selecteer de gewenste template. Overige dia’s die je niet gebruik kun je verwijderen.</a:t>
            </a:r>
            <a:endParaRPr lang="nl-NL" i="1" baseline="0" dirty="0">
              <a:latin typeface="Calibri" panose="020F0502020204030204" pitchFamily="34" charset="0"/>
              <a:cs typeface="Open Sans"/>
            </a:endParaRPr>
          </a:p>
          <a:p>
            <a:pPr lvl="0"/>
            <a:endParaRPr lang="nl-NL" dirty="0"/>
          </a:p>
        </p:txBody>
      </p:sp>
    </p:spTree>
    <p:extLst>
      <p:ext uri="{BB962C8B-B14F-4D97-AF65-F5344CB8AC3E}">
        <p14:creationId xmlns:p14="http://schemas.microsoft.com/office/powerpoint/2010/main" val="359787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5" y="154800"/>
            <a:ext cx="2368800" cy="826477"/>
          </a:xfrm>
          <a:prstGeom prst="rect">
            <a:avLst/>
          </a:prstGeom>
        </p:spPr>
      </p:pic>
      <p:sp>
        <p:nvSpPr>
          <p:cNvPr id="11" name="Tijdelijke aanduiding voor tekst 25">
            <a:extLst>
              <a:ext uri="{FF2B5EF4-FFF2-40B4-BE49-F238E27FC236}">
                <a16:creationId xmlns:a16="http://schemas.microsoft.com/office/drawing/2014/main" id="{A99F3E45-9058-47DD-B960-52205A860A64}"/>
              </a:ext>
            </a:extLst>
          </p:cNvPr>
          <p:cNvSpPr>
            <a:spLocks noGrp="1"/>
          </p:cNvSpPr>
          <p:nvPr>
            <p:ph type="body" sz="quarter" idx="10" hasCustomPrompt="1"/>
          </p:nvPr>
        </p:nvSpPr>
        <p:spPr>
          <a:xfrm>
            <a:off x="964800" y="1988840"/>
            <a:ext cx="10224000" cy="359073"/>
          </a:xfrm>
          <a:prstGeom prst="rect">
            <a:avLst/>
          </a:prstGeom>
        </p:spPr>
        <p:txBody>
          <a:bodyPr lIns="0" tIns="0" bIns="0">
            <a:spAutoFit/>
          </a:bodyPr>
          <a:lstStyle>
            <a:lvl1pPr marL="0" indent="0">
              <a:lnSpc>
                <a:spcPts val="2800"/>
              </a:lnSpc>
              <a:spcBef>
                <a:spcPts val="0"/>
              </a:spcBef>
              <a:buFont typeface="+mj-lt"/>
              <a:buAutoNum type="arabicPeriod"/>
              <a:defRPr sz="2400">
                <a:latin typeface="+mn-lt"/>
                <a:ea typeface="Open Sans" pitchFamily="34" charset="0"/>
                <a:cs typeface="Open Sans" pitchFamily="34" charset="0"/>
              </a:defRPr>
            </a:lvl1pPr>
            <a:lvl2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2pPr>
            <a:lvl3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3pPr>
            <a:lvl4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4pPr>
            <a:lvl5pPr marL="342900" indent="-342900">
              <a:lnSpc>
                <a:spcPts val="3200"/>
              </a:lnSpc>
              <a:spcBef>
                <a:spcPts val="0"/>
              </a:spcBef>
              <a:buFont typeface="+mj-lt"/>
              <a:buNone/>
              <a:defRPr sz="1800">
                <a:latin typeface="Open Sans" pitchFamily="34" charset="0"/>
                <a:ea typeface="Open Sans" pitchFamily="34" charset="0"/>
                <a:cs typeface="Open Sans" pitchFamily="34" charset="0"/>
              </a:defRPr>
            </a:lvl5pPr>
          </a:lstStyle>
          <a:p>
            <a:pPr lvl="0"/>
            <a:r>
              <a:rPr lang="nl-NL" dirty="0"/>
              <a:t> Vul hier de inhoudsopgave in (opsomming).</a:t>
            </a:r>
          </a:p>
        </p:txBody>
      </p:sp>
      <p:sp>
        <p:nvSpPr>
          <p:cNvPr id="12" name="Titel 6">
            <a:extLst>
              <a:ext uri="{FF2B5EF4-FFF2-40B4-BE49-F238E27FC236}">
                <a16:creationId xmlns:a16="http://schemas.microsoft.com/office/drawing/2014/main" id="{D585DC00-AA5F-482A-BFEF-515DF165D5F5}"/>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dirty="0"/>
              <a:t>Inhoudsopgave</a:t>
            </a:r>
          </a:p>
        </p:txBody>
      </p:sp>
    </p:spTree>
    <p:extLst>
      <p:ext uri="{BB962C8B-B14F-4D97-AF65-F5344CB8AC3E}">
        <p14:creationId xmlns:p14="http://schemas.microsoft.com/office/powerpoint/2010/main" val="69825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4" name="Tijdelijke aanduiding voor tekst 18">
            <a:extLst>
              <a:ext uri="{FF2B5EF4-FFF2-40B4-BE49-F238E27FC236}">
                <a16:creationId xmlns:a16="http://schemas.microsoft.com/office/drawing/2014/main" id="{ABAF09CC-3BBC-4E20-BF58-9897F7314C95}"/>
              </a:ext>
            </a:extLst>
          </p:cNvPr>
          <p:cNvSpPr>
            <a:spLocks noGrp="1"/>
          </p:cNvSpPr>
          <p:nvPr>
            <p:ph type="body" sz="quarter" idx="10" hasCustomPrompt="1"/>
          </p:nvPr>
        </p:nvSpPr>
        <p:spPr>
          <a:xfrm>
            <a:off x="964800" y="1988840"/>
            <a:ext cx="10224000" cy="2919838"/>
          </a:xfrm>
          <a:prstGeom prst="rect">
            <a:avLst/>
          </a:prstGeom>
        </p:spPr>
        <p:txBody>
          <a:bodyPr lIns="0" tIns="46800" bIns="0">
            <a:spAutoFit/>
          </a:bodyPr>
          <a:lstStyle>
            <a:lvl1pPr marL="285750" indent="-285750" algn="l" defTabSz="457200">
              <a:lnSpc>
                <a:spcPts val="2800"/>
              </a:lnSpc>
              <a:spcBef>
                <a:spcPts val="0"/>
              </a:spcBef>
              <a:buFont typeface="Arial" panose="020B0604020202020204" pitchFamily="34" charset="0"/>
              <a:buChar char="•"/>
              <a:defRPr lang="nl-NL" sz="2400" baseline="0" smtClean="0">
                <a:latin typeface="Calibri" panose="020F0502020204030204" pitchFamily="34" charset="0"/>
                <a:cs typeface="Open Sans"/>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baseline="0" dirty="0">
                <a:latin typeface="Calibri" panose="020F0502020204030204" pitchFamily="34" charset="0"/>
                <a:cs typeface="Open Sans"/>
              </a:rPr>
              <a:t>Vul je hier tekst in, in plaats van een opsomming? Zet dan de </a:t>
            </a:r>
            <a:r>
              <a:rPr lang="nl-NL" baseline="0" dirty="0" err="1">
                <a:latin typeface="Calibri" panose="020F0502020204030204" pitchFamily="34" charset="0"/>
                <a:cs typeface="Open Sans"/>
              </a:rPr>
              <a:t>bullet</a:t>
            </a:r>
            <a:r>
              <a:rPr lang="nl-NL" baseline="0" dirty="0">
                <a:latin typeface="Calibri" panose="020F0502020204030204" pitchFamily="34" charset="0"/>
                <a:cs typeface="Open Sans"/>
              </a:rPr>
              <a:t> uit via het menu hierboven. ^</a:t>
            </a:r>
          </a:p>
          <a:p>
            <a:pPr>
              <a:lnSpc>
                <a:spcPts val="3200"/>
              </a:lnSpc>
            </a:pPr>
            <a:endParaRPr lang="nl-NL" baseline="0" dirty="0">
              <a:latin typeface="Calibri" panose="020F0502020204030204" pitchFamily="34" charset="0"/>
              <a:cs typeface="Open Sans"/>
            </a:endParaRPr>
          </a:p>
          <a:p>
            <a:pPr>
              <a:lnSpc>
                <a:spcPts val="3200"/>
              </a:lnSpc>
            </a:pPr>
            <a:r>
              <a:rPr lang="nl-NL" baseline="0" dirty="0">
                <a:latin typeface="Calibri" panose="020F0502020204030204" pitchFamily="34" charset="0"/>
                <a:cs typeface="Open Sans"/>
              </a:rPr>
              <a:t>Heb je nog een tekstpagina nodig, ga dan naar het overzicht aan de linkerzijde, klik met je rechtermuisknop en kies nieuwe dia. Klik vervolgens op de dia met rechtermuisknop en selecteer de indeling.</a:t>
            </a:r>
            <a:endParaRPr lang="nl-NL" dirty="0">
              <a:latin typeface="Open Sans"/>
              <a:cs typeface="Open Sans"/>
            </a:endParaRPr>
          </a:p>
        </p:txBody>
      </p:sp>
      <p:sp>
        <p:nvSpPr>
          <p:cNvPr id="16" name="Titel 6">
            <a:extLst>
              <a:ext uri="{FF2B5EF4-FFF2-40B4-BE49-F238E27FC236}">
                <a16:creationId xmlns:a16="http://schemas.microsoft.com/office/drawing/2014/main" id="{12D526BD-C174-473C-B05E-511FA8BB5ABC}"/>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cap="none" baseline="0" dirty="0"/>
              <a:t>Vul hier de titel van de pagina in.</a:t>
            </a:r>
            <a:endParaRPr lang="nl-NL" dirty="0"/>
          </a:p>
        </p:txBody>
      </p:sp>
    </p:spTree>
    <p:extLst>
      <p:ext uri="{BB962C8B-B14F-4D97-AF65-F5344CB8AC3E}">
        <p14:creationId xmlns:p14="http://schemas.microsoft.com/office/powerpoint/2010/main" val="32402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tekstvakken">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6" name="Titel 6">
            <a:extLst>
              <a:ext uri="{FF2B5EF4-FFF2-40B4-BE49-F238E27FC236}">
                <a16:creationId xmlns:a16="http://schemas.microsoft.com/office/drawing/2014/main" id="{12D526BD-C174-473C-B05E-511FA8BB5ABC}"/>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cap="none" baseline="0" dirty="0"/>
              <a:t>Titel</a:t>
            </a:r>
            <a:endParaRPr lang="nl-NL" dirty="0"/>
          </a:p>
        </p:txBody>
      </p:sp>
      <p:sp>
        <p:nvSpPr>
          <p:cNvPr id="6" name="Tijdelijke aanduiding voor tekst 18">
            <a:extLst>
              <a:ext uri="{FF2B5EF4-FFF2-40B4-BE49-F238E27FC236}">
                <a16:creationId xmlns:a16="http://schemas.microsoft.com/office/drawing/2014/main" id="{2A62533B-ACBE-41A9-BCFB-FC82525D320D}"/>
              </a:ext>
            </a:extLst>
          </p:cNvPr>
          <p:cNvSpPr>
            <a:spLocks noGrp="1"/>
          </p:cNvSpPr>
          <p:nvPr>
            <p:ph type="body" sz="quarter" idx="10" hasCustomPrompt="1"/>
          </p:nvPr>
        </p:nvSpPr>
        <p:spPr>
          <a:xfrm>
            <a:off x="964800" y="1988840"/>
            <a:ext cx="4680000" cy="4680000"/>
          </a:xfrm>
          <a:prstGeom prst="rect">
            <a:avLst/>
          </a:prstGeom>
        </p:spPr>
        <p:txBody>
          <a:bodyPr wrap="square" lIns="0" tIns="46800" bIns="0">
            <a:spAutoFit/>
          </a:bodyPr>
          <a:lstStyle>
            <a:lvl1pPr marL="0" indent="0" algn="l" defTabSz="457200">
              <a:lnSpc>
                <a:spcPts val="2800"/>
              </a:lnSpc>
              <a:spcBef>
                <a:spcPts val="0"/>
              </a:spcBef>
              <a:buFont typeface="Arial" panose="020B0604020202020204" pitchFamily="34" charset="0"/>
              <a:buNone/>
              <a:defRPr lang="nl-NL" sz="2400" baseline="0" smtClean="0">
                <a:latin typeface="+mn-lt"/>
                <a:ea typeface="Open Sans" panose="020B0606030504020204" pitchFamily="34" charset="0"/>
                <a:cs typeface="Open Sans" panose="020B0606030504020204" pitchFamily="34" charset="0"/>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dirty="0">
                <a:latin typeface="+mn-lt"/>
                <a:cs typeface="Open Sans"/>
              </a:rPr>
              <a:t>Vul hier je tekst in.</a:t>
            </a:r>
            <a:endParaRPr lang="nl-NL" dirty="0">
              <a:latin typeface="Open Sans"/>
              <a:cs typeface="Open Sans"/>
            </a:endParaRPr>
          </a:p>
        </p:txBody>
      </p:sp>
      <p:sp>
        <p:nvSpPr>
          <p:cNvPr id="7" name="Tijdelijke aanduiding voor tekst 18">
            <a:extLst>
              <a:ext uri="{FF2B5EF4-FFF2-40B4-BE49-F238E27FC236}">
                <a16:creationId xmlns:a16="http://schemas.microsoft.com/office/drawing/2014/main" id="{A06BD5F7-2E69-41AC-A522-C2CAF5D1650E}"/>
              </a:ext>
            </a:extLst>
          </p:cNvPr>
          <p:cNvSpPr>
            <a:spLocks noGrp="1"/>
          </p:cNvSpPr>
          <p:nvPr>
            <p:ph type="body" sz="quarter" idx="12" hasCustomPrompt="1"/>
          </p:nvPr>
        </p:nvSpPr>
        <p:spPr>
          <a:xfrm>
            <a:off x="6516000" y="1988840"/>
            <a:ext cx="4680000" cy="4680000"/>
          </a:xfrm>
          <a:prstGeom prst="rect">
            <a:avLst/>
          </a:prstGeom>
        </p:spPr>
        <p:txBody>
          <a:bodyPr wrap="square" lIns="0" tIns="46800" bIns="0">
            <a:spAutoFit/>
          </a:bodyPr>
          <a:lstStyle>
            <a:lvl1pPr marL="0" indent="0" algn="l" defTabSz="457200">
              <a:lnSpc>
                <a:spcPts val="2800"/>
              </a:lnSpc>
              <a:spcBef>
                <a:spcPts val="0"/>
              </a:spcBef>
              <a:buFont typeface="Arial" panose="020B0604020202020204" pitchFamily="34" charset="0"/>
              <a:buNone/>
              <a:defRPr lang="nl-NL" sz="2400" baseline="0" smtClean="0">
                <a:latin typeface="+mn-lt"/>
                <a:ea typeface="Open Sans" panose="020B0606030504020204" pitchFamily="34" charset="0"/>
                <a:cs typeface="Open Sans" panose="020B0606030504020204" pitchFamily="34" charset="0"/>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dirty="0">
                <a:latin typeface="+mn-lt"/>
                <a:cs typeface="Open Sans"/>
              </a:rPr>
              <a:t>Vul hier je tekst in.</a:t>
            </a:r>
            <a:endParaRPr lang="nl-NL" dirty="0">
              <a:latin typeface="Open Sans"/>
              <a:cs typeface="Open Sans"/>
            </a:endParaRPr>
          </a:p>
        </p:txBody>
      </p:sp>
    </p:spTree>
    <p:extLst>
      <p:ext uri="{BB962C8B-B14F-4D97-AF65-F5344CB8AC3E}">
        <p14:creationId xmlns:p14="http://schemas.microsoft.com/office/powerpoint/2010/main" val="278423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met object">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6" name="Titel 6">
            <a:extLst>
              <a:ext uri="{FF2B5EF4-FFF2-40B4-BE49-F238E27FC236}">
                <a16:creationId xmlns:a16="http://schemas.microsoft.com/office/drawing/2014/main" id="{12D526BD-C174-473C-B05E-511FA8BB5ABC}"/>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cap="none" baseline="0" dirty="0"/>
              <a:t>Titel</a:t>
            </a:r>
            <a:endParaRPr lang="nl-NL" dirty="0"/>
          </a:p>
        </p:txBody>
      </p:sp>
      <p:sp>
        <p:nvSpPr>
          <p:cNvPr id="6" name="Tijdelijke aanduiding voor tekst 18">
            <a:extLst>
              <a:ext uri="{FF2B5EF4-FFF2-40B4-BE49-F238E27FC236}">
                <a16:creationId xmlns:a16="http://schemas.microsoft.com/office/drawing/2014/main" id="{2A62533B-ACBE-41A9-BCFB-FC82525D320D}"/>
              </a:ext>
            </a:extLst>
          </p:cNvPr>
          <p:cNvSpPr>
            <a:spLocks noGrp="1"/>
          </p:cNvSpPr>
          <p:nvPr>
            <p:ph type="body" sz="quarter" idx="10" hasCustomPrompt="1"/>
          </p:nvPr>
        </p:nvSpPr>
        <p:spPr>
          <a:xfrm>
            <a:off x="964800" y="1988840"/>
            <a:ext cx="4680000" cy="4680000"/>
          </a:xfrm>
          <a:prstGeom prst="rect">
            <a:avLst/>
          </a:prstGeom>
        </p:spPr>
        <p:txBody>
          <a:bodyPr wrap="square" lIns="0" tIns="46800" bIns="0">
            <a:spAutoFit/>
          </a:bodyPr>
          <a:lstStyle>
            <a:lvl1pPr marL="0" indent="0" algn="l" defTabSz="457200">
              <a:lnSpc>
                <a:spcPts val="2800"/>
              </a:lnSpc>
              <a:spcBef>
                <a:spcPts val="0"/>
              </a:spcBef>
              <a:buFont typeface="Arial" panose="020B0604020202020204" pitchFamily="34" charset="0"/>
              <a:buNone/>
              <a:defRPr lang="nl-NL" sz="2400" baseline="0" smtClean="0">
                <a:latin typeface="+mn-lt"/>
                <a:ea typeface="Open Sans" panose="020B0606030504020204" pitchFamily="34" charset="0"/>
                <a:cs typeface="Open Sans" panose="020B0606030504020204" pitchFamily="34" charset="0"/>
              </a:defRPr>
            </a:lvl1pPr>
            <a:lvl2pPr marL="800100" indent="-342900" algn="l">
              <a:buFont typeface="+mj-lt"/>
              <a:buAutoNum type="arabicPeriod"/>
              <a:defRPr sz="1800">
                <a:latin typeface="Open Sans" pitchFamily="34" charset="0"/>
                <a:ea typeface="Open Sans" pitchFamily="34" charset="0"/>
                <a:cs typeface="Open Sans" pitchFamily="34" charset="0"/>
              </a:defRPr>
            </a:lvl2pPr>
            <a:lvl3pPr marL="1257300" indent="-342900" algn="l">
              <a:buFont typeface="+mj-lt"/>
              <a:buAutoNum type="arabicPeriod"/>
              <a:defRPr sz="1800">
                <a:latin typeface="Open Sans" pitchFamily="34" charset="0"/>
                <a:ea typeface="Open Sans" pitchFamily="34" charset="0"/>
                <a:cs typeface="Open Sans" pitchFamily="34" charset="0"/>
              </a:defRPr>
            </a:lvl3pPr>
            <a:lvl4pPr marL="1714500" indent="-342900" algn="l">
              <a:buFont typeface="+mj-lt"/>
              <a:buAutoNum type="arabicPeriod"/>
              <a:defRPr sz="1800">
                <a:latin typeface="Open Sans" pitchFamily="34" charset="0"/>
                <a:ea typeface="Open Sans" pitchFamily="34" charset="0"/>
                <a:cs typeface="Open Sans" pitchFamily="34" charset="0"/>
              </a:defRPr>
            </a:lvl4pPr>
            <a:lvl5pPr marL="2171700" indent="-342900" algn="l">
              <a:buFont typeface="+mj-lt"/>
              <a:buAutoNum type="arabicPeriod"/>
              <a:defRPr sz="1800">
                <a:latin typeface="Open Sans" pitchFamily="34" charset="0"/>
                <a:ea typeface="Open Sans" pitchFamily="34" charset="0"/>
                <a:cs typeface="Open Sans" pitchFamily="34" charset="0"/>
              </a:defRPr>
            </a:lvl5pPr>
          </a:lstStyle>
          <a:p>
            <a:pPr>
              <a:lnSpc>
                <a:spcPts val="3200"/>
              </a:lnSpc>
            </a:pPr>
            <a:r>
              <a:rPr lang="nl-NL" dirty="0">
                <a:latin typeface="+mn-lt"/>
                <a:cs typeface="Open Sans"/>
              </a:rPr>
              <a:t>Vul hier je tekst in.</a:t>
            </a:r>
            <a:endParaRPr lang="nl-NL" dirty="0">
              <a:latin typeface="Open Sans"/>
              <a:cs typeface="Open Sans"/>
            </a:endParaRPr>
          </a:p>
        </p:txBody>
      </p:sp>
      <p:sp>
        <p:nvSpPr>
          <p:cNvPr id="11" name="Tijdelijke aanduiding voor inhoud 11">
            <a:extLst>
              <a:ext uri="{FF2B5EF4-FFF2-40B4-BE49-F238E27FC236}">
                <a16:creationId xmlns:a16="http://schemas.microsoft.com/office/drawing/2014/main" id="{44A77D4E-24ED-415F-856A-C2B6D8872D5F}"/>
              </a:ext>
            </a:extLst>
          </p:cNvPr>
          <p:cNvSpPr>
            <a:spLocks noGrp="1"/>
          </p:cNvSpPr>
          <p:nvPr>
            <p:ph sz="quarter" idx="11"/>
          </p:nvPr>
        </p:nvSpPr>
        <p:spPr>
          <a:xfrm>
            <a:off x="6508800" y="1988840"/>
            <a:ext cx="4680000" cy="4680000"/>
          </a:xfrm>
          <a:prstGeom prst="rect">
            <a:avLst/>
          </a:prstGeom>
        </p:spPr>
        <p:txBody>
          <a:bodyPr lIns="90000"/>
          <a:lstStyle>
            <a:lvl1pPr marL="0" indent="0">
              <a:buNone/>
              <a:defRPr sz="2400"/>
            </a:lvl1pPr>
          </a:lstStyle>
          <a:p>
            <a:pPr lvl="0"/>
            <a:r>
              <a:rPr lang="nl-NL"/>
              <a:t>Klik om de modelstijlen te bewerken</a:t>
            </a:r>
          </a:p>
        </p:txBody>
      </p:sp>
    </p:spTree>
    <p:extLst>
      <p:ext uri="{BB962C8B-B14F-4D97-AF65-F5344CB8AC3E}">
        <p14:creationId xmlns:p14="http://schemas.microsoft.com/office/powerpoint/2010/main" val="590331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6" name="Titel 6">
            <a:extLst>
              <a:ext uri="{FF2B5EF4-FFF2-40B4-BE49-F238E27FC236}">
                <a16:creationId xmlns:a16="http://schemas.microsoft.com/office/drawing/2014/main" id="{12D526BD-C174-473C-B05E-511FA8BB5ABC}"/>
              </a:ext>
            </a:extLst>
          </p:cNvPr>
          <p:cNvSpPr>
            <a:spLocks noGrp="1"/>
          </p:cNvSpPr>
          <p:nvPr>
            <p:ph type="title" hasCustomPrompt="1"/>
          </p:nvPr>
        </p:nvSpPr>
        <p:spPr>
          <a:xfrm>
            <a:off x="964800" y="1340768"/>
            <a:ext cx="10224000" cy="461665"/>
          </a:xfrm>
          <a:prstGeom prst="rect">
            <a:avLst/>
          </a:prstGeom>
        </p:spPr>
        <p:txBody>
          <a:bodyPr lIns="0" tIns="0" rIns="0" bIns="0">
            <a:spAutoFit/>
          </a:bodyPr>
          <a:lstStyle>
            <a:lvl1pPr algn="l">
              <a:lnSpc>
                <a:spcPts val="3600"/>
              </a:lnSpc>
              <a:defRPr sz="3400" b="1" cap="none" baseline="0">
                <a:solidFill>
                  <a:srgbClr val="0072BC"/>
                </a:solidFill>
                <a:latin typeface="+mn-lt"/>
              </a:defRPr>
            </a:lvl1pPr>
          </a:lstStyle>
          <a:p>
            <a:r>
              <a:rPr lang="nl-NL" cap="none" baseline="0" dirty="0"/>
              <a:t>Titel</a:t>
            </a:r>
            <a:endParaRPr lang="nl-NL" dirty="0"/>
          </a:p>
        </p:txBody>
      </p:sp>
      <p:sp>
        <p:nvSpPr>
          <p:cNvPr id="11" name="Tijdelijke aanduiding voor inhoud 11">
            <a:extLst>
              <a:ext uri="{FF2B5EF4-FFF2-40B4-BE49-F238E27FC236}">
                <a16:creationId xmlns:a16="http://schemas.microsoft.com/office/drawing/2014/main" id="{44A77D4E-24ED-415F-856A-C2B6D8872D5F}"/>
              </a:ext>
            </a:extLst>
          </p:cNvPr>
          <p:cNvSpPr>
            <a:spLocks noGrp="1"/>
          </p:cNvSpPr>
          <p:nvPr>
            <p:ph sz="quarter" idx="11"/>
          </p:nvPr>
        </p:nvSpPr>
        <p:spPr>
          <a:xfrm>
            <a:off x="6508800" y="1988840"/>
            <a:ext cx="4680000" cy="4680000"/>
          </a:xfrm>
          <a:prstGeom prst="rect">
            <a:avLst/>
          </a:prstGeom>
        </p:spPr>
        <p:txBody>
          <a:bodyPr lIns="90000"/>
          <a:lstStyle>
            <a:lvl1pPr marL="0" indent="0">
              <a:buNone/>
              <a:defRPr sz="2400"/>
            </a:lvl1pPr>
          </a:lstStyle>
          <a:p>
            <a:pPr lvl="0"/>
            <a:r>
              <a:rPr lang="nl-NL"/>
              <a:t>Klik om de modelstijlen te bewerken</a:t>
            </a:r>
          </a:p>
        </p:txBody>
      </p:sp>
      <p:sp>
        <p:nvSpPr>
          <p:cNvPr id="7" name="Tijdelijke aanduiding voor inhoud 11">
            <a:extLst>
              <a:ext uri="{FF2B5EF4-FFF2-40B4-BE49-F238E27FC236}">
                <a16:creationId xmlns:a16="http://schemas.microsoft.com/office/drawing/2014/main" id="{0C052DFF-193C-4E12-AC68-B01744A0BB08}"/>
              </a:ext>
            </a:extLst>
          </p:cNvPr>
          <p:cNvSpPr>
            <a:spLocks noGrp="1"/>
          </p:cNvSpPr>
          <p:nvPr>
            <p:ph sz="quarter" idx="12"/>
          </p:nvPr>
        </p:nvSpPr>
        <p:spPr>
          <a:xfrm>
            <a:off x="964800" y="1988096"/>
            <a:ext cx="4680000" cy="4680000"/>
          </a:xfrm>
          <a:prstGeom prst="rect">
            <a:avLst/>
          </a:prstGeom>
        </p:spPr>
        <p:txBody>
          <a:bodyPr lIns="90000"/>
          <a:lstStyle>
            <a:lvl1pPr marL="0" indent="0">
              <a:buNone/>
              <a:defRPr sz="2400"/>
            </a:lvl1pPr>
          </a:lstStyle>
          <a:p>
            <a:pPr lvl="0"/>
            <a:r>
              <a:rPr lang="nl-NL"/>
              <a:t>Klik om de modelstijlen te bewerken</a:t>
            </a:r>
          </a:p>
        </p:txBody>
      </p:sp>
    </p:spTree>
    <p:extLst>
      <p:ext uri="{BB962C8B-B14F-4D97-AF65-F5344CB8AC3E}">
        <p14:creationId xmlns:p14="http://schemas.microsoft.com/office/powerpoint/2010/main" val="130441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1" name="Tijdelijke aanduiding voor inhoud 11">
            <a:extLst>
              <a:ext uri="{FF2B5EF4-FFF2-40B4-BE49-F238E27FC236}">
                <a16:creationId xmlns:a16="http://schemas.microsoft.com/office/drawing/2014/main" id="{44A77D4E-24ED-415F-856A-C2B6D8872D5F}"/>
              </a:ext>
            </a:extLst>
          </p:cNvPr>
          <p:cNvSpPr>
            <a:spLocks noGrp="1"/>
          </p:cNvSpPr>
          <p:nvPr>
            <p:ph sz="quarter" idx="11"/>
          </p:nvPr>
        </p:nvSpPr>
        <p:spPr>
          <a:xfrm>
            <a:off x="964800" y="1340768"/>
            <a:ext cx="10224000" cy="5328072"/>
          </a:xfrm>
          <a:prstGeom prst="rect">
            <a:avLst/>
          </a:prstGeom>
        </p:spPr>
        <p:txBody>
          <a:bodyPr lIns="90000"/>
          <a:lstStyle>
            <a:lvl1pPr marL="0" indent="0">
              <a:buNone/>
              <a:defRPr sz="2400"/>
            </a:lvl1pPr>
          </a:lstStyle>
          <a:p>
            <a:pPr lvl="0"/>
            <a:r>
              <a:rPr lang="nl-NL"/>
              <a:t>Klik om de modelstijlen te bewerken</a:t>
            </a:r>
          </a:p>
        </p:txBody>
      </p:sp>
    </p:spTree>
    <p:extLst>
      <p:ext uri="{BB962C8B-B14F-4D97-AF65-F5344CB8AC3E}">
        <p14:creationId xmlns:p14="http://schemas.microsoft.com/office/powerpoint/2010/main" val="356944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volledig scherm">
    <p:spTree>
      <p:nvGrpSpPr>
        <p:cNvPr id="1" name=""/>
        <p:cNvGrpSpPr/>
        <p:nvPr/>
      </p:nvGrpSpPr>
      <p:grpSpPr>
        <a:xfrm>
          <a:off x="0" y="0"/>
          <a:ext cx="0" cy="0"/>
          <a:chOff x="0" y="0"/>
          <a:chExt cx="0" cy="0"/>
        </a:xfrm>
      </p:grpSpPr>
      <p:sp>
        <p:nvSpPr>
          <p:cNvPr id="9" name="Rechthoek 8"/>
          <p:cNvSpPr/>
          <p:nvPr userDrawn="1"/>
        </p:nvSpPr>
        <p:spPr>
          <a:xfrm>
            <a:off x="0" y="3"/>
            <a:ext cx="12192000" cy="1123315"/>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FFFFFF"/>
              </a:solidFill>
            </a:endParaRPr>
          </a:p>
        </p:txBody>
      </p:sp>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154503"/>
            <a:ext cx="2368076" cy="826225"/>
          </a:xfrm>
          <a:prstGeom prst="rect">
            <a:avLst/>
          </a:prstGeom>
        </p:spPr>
      </p:pic>
      <p:sp>
        <p:nvSpPr>
          <p:cNvPr id="11" name="Tijdelijke aanduiding voor inhoud 11">
            <a:extLst>
              <a:ext uri="{FF2B5EF4-FFF2-40B4-BE49-F238E27FC236}">
                <a16:creationId xmlns:a16="http://schemas.microsoft.com/office/drawing/2014/main" id="{44A77D4E-24ED-415F-856A-C2B6D8872D5F}"/>
              </a:ext>
            </a:extLst>
          </p:cNvPr>
          <p:cNvSpPr>
            <a:spLocks noGrp="1"/>
          </p:cNvSpPr>
          <p:nvPr>
            <p:ph sz="quarter" idx="11"/>
          </p:nvPr>
        </p:nvSpPr>
        <p:spPr>
          <a:xfrm>
            <a:off x="0" y="1135228"/>
            <a:ext cx="12192000" cy="5722772"/>
          </a:xfrm>
          <a:prstGeom prst="rect">
            <a:avLst/>
          </a:prstGeom>
        </p:spPr>
        <p:txBody>
          <a:bodyPr lIns="90000"/>
          <a:lstStyle>
            <a:lvl1pPr marL="0" indent="0">
              <a:buNone/>
              <a:defRPr sz="2400"/>
            </a:lvl1pPr>
          </a:lstStyle>
          <a:p>
            <a:pPr lvl="0"/>
            <a:r>
              <a:rPr lang="nl-NL"/>
              <a:t>Klik om de modelstijlen te bewerken</a:t>
            </a:r>
          </a:p>
        </p:txBody>
      </p:sp>
    </p:spTree>
    <p:extLst>
      <p:ext uri="{BB962C8B-B14F-4D97-AF65-F5344CB8AC3E}">
        <p14:creationId xmlns:p14="http://schemas.microsoft.com/office/powerpoint/2010/main" val="133763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0869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terschappen.nl/mbo-lesmateriaal/wat-doet-het-waterschap/" TargetMode="External"/><Relationship Id="rId7" Type="http://schemas.openxmlformats.org/officeDocument/2006/relationships/image" Target="../media/image19.png"/><Relationship Id="rId2" Type="http://schemas.openxmlformats.org/officeDocument/2006/relationships/hyperlink" Target="https://www.waterschappen.nl/" TargetMode="External"/><Relationship Id="rId1" Type="http://schemas.openxmlformats.org/officeDocument/2006/relationships/slideLayout" Target="../slideLayouts/slideLayout5.xml"/><Relationship Id="rId6" Type="http://schemas.openxmlformats.org/officeDocument/2006/relationships/hyperlink" Target="https://www.youtube.com/watch?v=_Kl6w2NFylA" TargetMode="External"/><Relationship Id="rId5" Type="http://schemas.openxmlformats.org/officeDocument/2006/relationships/hyperlink" Target="https://www.youtube.com/watch?v=cMkh5--gNtc" TargetMode="External"/><Relationship Id="rId4" Type="http://schemas.openxmlformats.org/officeDocument/2006/relationships/hyperlink" Target="https://unievanwaterschappen.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a:t>Wat doen waterschappen?</a:t>
            </a:r>
            <a:endParaRPr lang="nl-NL" dirty="0"/>
          </a:p>
        </p:txBody>
      </p:sp>
      <p:sp>
        <p:nvSpPr>
          <p:cNvPr id="3" name="Titel 2"/>
          <p:cNvSpPr>
            <a:spLocks noGrp="1"/>
          </p:cNvSpPr>
          <p:nvPr>
            <p:ph type="title"/>
          </p:nvPr>
        </p:nvSpPr>
        <p:spPr/>
        <p:txBody>
          <a:bodyPr/>
          <a:lstStyle/>
          <a:p>
            <a:r>
              <a:rPr lang="nl-NL"/>
              <a:t>Water en Waterschappen</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Droge voeten en schoon water</a:t>
            </a:r>
          </a:p>
        </p:txBody>
      </p:sp>
      <p:sp>
        <p:nvSpPr>
          <p:cNvPr id="2" name="Tijdelijke aanduiding voor tekst 1"/>
          <p:cNvSpPr>
            <a:spLocks noGrp="1"/>
          </p:cNvSpPr>
          <p:nvPr>
            <p:ph type="body" sz="quarter" idx="10"/>
          </p:nvPr>
        </p:nvSpPr>
        <p:spPr/>
        <p:txBody>
          <a:bodyPr/>
          <a:lstStyle/>
          <a:p>
            <a:pPr>
              <a:buClr>
                <a:schemeClr val="tx2"/>
              </a:buClr>
              <a:buNone/>
            </a:pPr>
            <a:r>
              <a:rPr lang="nl-NL" dirty="0"/>
              <a:t>Maatregelen tegen wateroverlast en droogte kunnen slim</a:t>
            </a:r>
          </a:p>
          <a:p>
            <a:pPr>
              <a:buClr>
                <a:schemeClr val="tx2"/>
              </a:buClr>
              <a:buNone/>
            </a:pPr>
            <a:r>
              <a:rPr lang="nl-NL" dirty="0"/>
              <a:t>gecombineerd worden met maatregelen voor het</a:t>
            </a:r>
          </a:p>
          <a:p>
            <a:pPr>
              <a:buClr>
                <a:schemeClr val="tx2"/>
              </a:buClr>
              <a:buNone/>
            </a:pPr>
            <a:r>
              <a:rPr lang="nl-NL" dirty="0"/>
              <a:t>verbeteren van de waterkwaliteit.</a:t>
            </a:r>
          </a:p>
          <a:p>
            <a:pPr>
              <a:buNone/>
            </a:pPr>
            <a:endParaRPr lang="nl-NL" dirty="0"/>
          </a:p>
        </p:txBody>
      </p:sp>
      <p:pic>
        <p:nvPicPr>
          <p:cNvPr id="5" name="Tijdelijke aanduiding voor inhoud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rot="725706">
            <a:off x="6508750" y="2769863"/>
            <a:ext cx="4679950" cy="3118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Het </a:t>
            </a:r>
            <a:r>
              <a:rPr lang="en-US" dirty="0" err="1"/>
              <a:t>mag</a:t>
            </a:r>
            <a:r>
              <a:rPr lang="en-US" dirty="0"/>
              <a:t> </a:t>
            </a:r>
            <a:r>
              <a:rPr lang="en-US" dirty="0" err="1"/>
              <a:t>schoon</a:t>
            </a:r>
            <a:r>
              <a:rPr lang="en-US" dirty="0"/>
              <a:t>, </a:t>
            </a:r>
            <a:r>
              <a:rPr lang="en-US" dirty="0" err="1"/>
              <a:t>schoner</a:t>
            </a:r>
            <a:r>
              <a:rPr lang="en-US" dirty="0"/>
              <a:t> of </a:t>
            </a:r>
            <a:r>
              <a:rPr lang="en-US" dirty="0" err="1"/>
              <a:t>schoonst</a:t>
            </a:r>
            <a:endParaRPr lang="nl-NL" dirty="0"/>
          </a:p>
        </p:txBody>
      </p:sp>
      <p:sp>
        <p:nvSpPr>
          <p:cNvPr id="2" name="Tijdelijke aanduiding voor tekst 1"/>
          <p:cNvSpPr>
            <a:spLocks noGrp="1"/>
          </p:cNvSpPr>
          <p:nvPr>
            <p:ph type="body" sz="quarter" idx="10"/>
          </p:nvPr>
        </p:nvSpPr>
        <p:spPr>
          <a:xfrm>
            <a:off x="964800" y="1988840"/>
            <a:ext cx="4680000" cy="2371996"/>
          </a:xfrm>
        </p:spPr>
        <p:txBody>
          <a:bodyPr/>
          <a:lstStyle/>
          <a:p>
            <a:pPr>
              <a:buNone/>
              <a:defRPr/>
            </a:pPr>
            <a:r>
              <a:rPr lang="nl-NL" dirty="0"/>
              <a:t>Door:</a:t>
            </a:r>
          </a:p>
          <a:p>
            <a:pPr lvl="1">
              <a:buClr>
                <a:schemeClr val="tx1"/>
              </a:buClr>
              <a:buFont typeface="Open Sans" pitchFamily="34" charset="0"/>
              <a:buChar char="•"/>
              <a:defRPr/>
            </a:pPr>
            <a:r>
              <a:rPr lang="nl-NL" dirty="0"/>
              <a:t>Zuiveren van rioolwater</a:t>
            </a:r>
          </a:p>
          <a:p>
            <a:pPr lvl="1">
              <a:buClr>
                <a:schemeClr val="tx1"/>
              </a:buClr>
              <a:buFont typeface="Arial" pitchFamily="34" charset="0"/>
              <a:buChar char="•"/>
              <a:defRPr/>
            </a:pPr>
            <a:r>
              <a:rPr lang="nl-NL" dirty="0"/>
              <a:t>Baggeren</a:t>
            </a:r>
          </a:p>
          <a:p>
            <a:pPr lvl="1">
              <a:buClr>
                <a:schemeClr val="tx1"/>
              </a:buClr>
              <a:buFont typeface="Arial" pitchFamily="34" charset="0"/>
              <a:buChar char="•"/>
              <a:defRPr/>
            </a:pPr>
            <a:r>
              <a:rPr lang="nl-NL" dirty="0"/>
              <a:t>De aanleg van natuurvriendelijke oevers</a:t>
            </a:r>
          </a:p>
          <a:p>
            <a:pPr lvl="1">
              <a:buClr>
                <a:schemeClr val="tx1"/>
              </a:buClr>
              <a:buFont typeface="Arial" pitchFamily="34" charset="0"/>
              <a:buChar char="•"/>
              <a:defRPr/>
            </a:pPr>
            <a:r>
              <a:rPr lang="nl-NL" dirty="0"/>
              <a:t>Regenwater apart op te vangen</a:t>
            </a:r>
          </a:p>
          <a:p>
            <a:pPr>
              <a:buNone/>
            </a:pPr>
            <a:endParaRPr lang="nl-NL" dirty="0"/>
          </a:p>
        </p:txBody>
      </p:sp>
      <p:pic>
        <p:nvPicPr>
          <p:cNvPr id="8" name="Tijdelijke aanduiding voor inhoud 7"/>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508750" y="2771860"/>
            <a:ext cx="4679950" cy="3114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64800" y="1340768"/>
            <a:ext cx="10224000" cy="461665"/>
          </a:xfrm>
        </p:spPr>
        <p:txBody>
          <a:bodyPr/>
          <a:lstStyle/>
          <a:p>
            <a:r>
              <a:rPr lang="nl-NL" dirty="0"/>
              <a:t>Het laboratorium waakt over schoon water</a:t>
            </a:r>
          </a:p>
        </p:txBody>
      </p:sp>
      <p:sp>
        <p:nvSpPr>
          <p:cNvPr id="2" name="Tijdelijke aanduiding voor tekst 1"/>
          <p:cNvSpPr>
            <a:spLocks noGrp="1"/>
          </p:cNvSpPr>
          <p:nvPr>
            <p:ph type="body" sz="quarter" idx="10"/>
          </p:nvPr>
        </p:nvSpPr>
        <p:spPr>
          <a:xfrm>
            <a:off x="964800" y="1988840"/>
            <a:ext cx="4680000" cy="1842620"/>
          </a:xfrm>
        </p:spPr>
        <p:txBody>
          <a:bodyPr/>
          <a:lstStyle/>
          <a:p>
            <a:pPr marL="342900" indent="-342900">
              <a:buFont typeface="Arial" panose="020B0604020202020204" pitchFamily="34" charset="0"/>
              <a:buChar char="•"/>
            </a:pPr>
            <a:r>
              <a:rPr lang="nl-NL" dirty="0"/>
              <a:t>Monsterneming</a:t>
            </a:r>
          </a:p>
          <a:p>
            <a:pPr marL="342900" indent="-342900">
              <a:buFont typeface="Arial" panose="020B0604020202020204" pitchFamily="34" charset="0"/>
              <a:buChar char="•"/>
            </a:pPr>
            <a:r>
              <a:rPr lang="nl-NL" dirty="0"/>
              <a:t>Chemisch onderzoek</a:t>
            </a:r>
          </a:p>
          <a:p>
            <a:pPr marL="342900" indent="-342900">
              <a:buFont typeface="Arial" panose="020B0604020202020204" pitchFamily="34" charset="0"/>
              <a:buChar char="•"/>
            </a:pPr>
            <a:r>
              <a:rPr lang="nl-NL" dirty="0"/>
              <a:t>Hydrobiologisch onderzoek</a:t>
            </a:r>
          </a:p>
          <a:p>
            <a:pPr marL="342900" indent="-342900">
              <a:buFont typeface="Arial" panose="020B0604020202020204" pitchFamily="34" charset="0"/>
              <a:buChar char="•"/>
            </a:pPr>
            <a:r>
              <a:rPr lang="nl-NL" dirty="0"/>
              <a:t>Bacteriologisch onderzoek</a:t>
            </a:r>
          </a:p>
          <a:p>
            <a:pPr marL="342900" indent="-342900">
              <a:buFont typeface="Arial" panose="020B0604020202020204" pitchFamily="34" charset="0"/>
              <a:buChar char="•"/>
            </a:pPr>
            <a:r>
              <a:rPr lang="nl-NL" dirty="0"/>
              <a:t>Waterbodemadvies</a:t>
            </a:r>
          </a:p>
        </p:txBody>
      </p:sp>
      <p:pic>
        <p:nvPicPr>
          <p:cNvPr id="7" name="Tijdelijke aanduiding voor inhoud 6"/>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rot="657762">
            <a:off x="6565464" y="2909472"/>
            <a:ext cx="4679950" cy="3114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Wij kiezen zelf voor water</a:t>
            </a:r>
          </a:p>
        </p:txBody>
      </p:sp>
      <p:sp>
        <p:nvSpPr>
          <p:cNvPr id="2" name="Tijdelijke aanduiding voor tekst 1"/>
          <p:cNvSpPr>
            <a:spLocks noGrp="1"/>
          </p:cNvSpPr>
          <p:nvPr>
            <p:ph type="body" sz="quarter" idx="10"/>
          </p:nvPr>
        </p:nvSpPr>
        <p:spPr>
          <a:xfrm>
            <a:off x="964800" y="1988840"/>
            <a:ext cx="4680000" cy="4599785"/>
          </a:xfrm>
        </p:spPr>
        <p:txBody>
          <a:bodyPr/>
          <a:lstStyle/>
          <a:p>
            <a:pPr marL="190500" indent="-190500" eaLnBrk="0" hangingPunct="0">
              <a:lnSpc>
                <a:spcPct val="110000"/>
              </a:lnSpc>
              <a:buClr>
                <a:schemeClr val="tx1"/>
              </a:buClr>
              <a:buNone/>
              <a:defRPr/>
            </a:pPr>
            <a:r>
              <a:rPr lang="nl-NL" kern="0" dirty="0"/>
              <a:t>Algemeen bestuur </a:t>
            </a:r>
          </a:p>
          <a:p>
            <a:pPr marL="190500" indent="-190500" eaLnBrk="0" hangingPunct="0">
              <a:lnSpc>
                <a:spcPct val="110000"/>
              </a:lnSpc>
              <a:buClr>
                <a:schemeClr val="tx1"/>
              </a:buClr>
              <a:buNone/>
              <a:defRPr/>
            </a:pPr>
            <a:r>
              <a:rPr lang="nl-NL" sz="2300" kern="0" dirty="0"/>
              <a:t>(hoogste orgaan van het waterschap)</a:t>
            </a:r>
          </a:p>
          <a:p>
            <a:pPr marL="342900" indent="-342900" eaLnBrk="0" hangingPunct="0">
              <a:lnSpc>
                <a:spcPct val="110000"/>
              </a:lnSpc>
              <a:buClr>
                <a:schemeClr val="tx1"/>
              </a:buClr>
              <a:buFont typeface="Arial" panose="020B0604020202020204" pitchFamily="34" charset="0"/>
              <a:buChar char="•"/>
              <a:defRPr/>
            </a:pPr>
            <a:r>
              <a:rPr lang="nl-NL" kern="0" dirty="0"/>
              <a:t>Elke 4 jaarverkiezingen</a:t>
            </a:r>
            <a:endParaRPr lang="nl-NL" i="1" kern="0" dirty="0"/>
          </a:p>
          <a:p>
            <a:pPr marL="571500" lvl="1" indent="-190500" eaLnBrk="0" hangingPunct="0">
              <a:lnSpc>
                <a:spcPct val="110000"/>
              </a:lnSpc>
              <a:buClr>
                <a:schemeClr val="tx1"/>
              </a:buClr>
              <a:buSzPct val="55000"/>
              <a:buFont typeface="Arial" pitchFamily="34" charset="0"/>
              <a:buChar char="•"/>
              <a:defRPr/>
            </a:pPr>
            <a:endParaRPr lang="nl-NL" sz="2400" i="1" kern="0" dirty="0"/>
          </a:p>
          <a:p>
            <a:pPr marL="190500" indent="-190500" eaLnBrk="0" hangingPunct="0">
              <a:lnSpc>
                <a:spcPct val="110000"/>
              </a:lnSpc>
              <a:buClr>
                <a:schemeClr val="tx1"/>
              </a:buClr>
              <a:buNone/>
              <a:defRPr/>
            </a:pPr>
            <a:r>
              <a:rPr lang="nl-NL" kern="0" dirty="0"/>
              <a:t>Dagelijks bestuur</a:t>
            </a:r>
          </a:p>
          <a:p>
            <a:pPr marL="342900" indent="-342900" eaLnBrk="0" hangingPunct="0">
              <a:lnSpc>
                <a:spcPct val="110000"/>
              </a:lnSpc>
              <a:buClr>
                <a:schemeClr val="tx1"/>
              </a:buClr>
              <a:buFont typeface="Arial" panose="020B0604020202020204" pitchFamily="34" charset="0"/>
              <a:buChar char="•"/>
              <a:defRPr/>
            </a:pPr>
            <a:r>
              <a:rPr lang="nl-NL" kern="0" dirty="0"/>
              <a:t>Gekozen uit algemeen bestuur</a:t>
            </a:r>
            <a:endParaRPr lang="nl-NL" i="1" kern="0" dirty="0"/>
          </a:p>
          <a:p>
            <a:pPr marL="571500" lvl="1" indent="-190500" eaLnBrk="0" hangingPunct="0">
              <a:lnSpc>
                <a:spcPct val="110000"/>
              </a:lnSpc>
              <a:buClr>
                <a:schemeClr val="tx2"/>
              </a:buClr>
              <a:buSzPct val="55000"/>
              <a:buNone/>
              <a:defRPr/>
            </a:pPr>
            <a:endParaRPr lang="nl-NL" sz="2400" i="1" kern="0" dirty="0"/>
          </a:p>
          <a:p>
            <a:pPr marL="190500" indent="-190500" eaLnBrk="0" hangingPunct="0">
              <a:lnSpc>
                <a:spcPct val="110000"/>
              </a:lnSpc>
              <a:buClr>
                <a:schemeClr val="tx2"/>
              </a:buClr>
              <a:buNone/>
              <a:defRPr/>
            </a:pPr>
            <a:r>
              <a:rPr lang="nl-NL" kern="0" dirty="0"/>
              <a:t>Dijkgraaf</a:t>
            </a:r>
          </a:p>
          <a:p>
            <a:pPr marL="342900" indent="-342900" eaLnBrk="0" hangingPunct="0">
              <a:lnSpc>
                <a:spcPct val="110000"/>
              </a:lnSpc>
              <a:buClr>
                <a:schemeClr val="tx1"/>
              </a:buClr>
              <a:buFont typeface="Arial" panose="020B0604020202020204" pitchFamily="34" charset="0"/>
              <a:buChar char="•"/>
              <a:defRPr/>
            </a:pPr>
            <a:r>
              <a:rPr lang="nl-NL" kern="0" dirty="0"/>
              <a:t>Benoemd door de Kroon voor </a:t>
            </a:r>
          </a:p>
          <a:p>
            <a:pPr marL="190500" indent="-190500" eaLnBrk="0" hangingPunct="0">
              <a:lnSpc>
                <a:spcPct val="110000"/>
              </a:lnSpc>
              <a:buClr>
                <a:schemeClr val="tx1"/>
              </a:buClr>
              <a:buNone/>
              <a:defRPr/>
            </a:pPr>
            <a:r>
              <a:rPr lang="nl-NL" kern="0" dirty="0"/>
              <a:t>    een termijn van 6 jaar</a:t>
            </a:r>
          </a:p>
          <a:p>
            <a:pPr>
              <a:buNone/>
            </a:pPr>
            <a:endParaRPr lang="nl-NL" dirty="0"/>
          </a:p>
        </p:txBody>
      </p:sp>
      <p:pic>
        <p:nvPicPr>
          <p:cNvPr id="6" name="Tijdelijke aanduiding voor inhoud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508750" y="2557540"/>
            <a:ext cx="4679950" cy="35431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Kerngetallen waterschappen</a:t>
            </a:r>
          </a:p>
        </p:txBody>
      </p:sp>
      <p:sp>
        <p:nvSpPr>
          <p:cNvPr id="2" name="Tijdelijke aanduiding voor tekst 1"/>
          <p:cNvSpPr>
            <a:spLocks noGrp="1"/>
          </p:cNvSpPr>
          <p:nvPr>
            <p:ph type="body" sz="quarter" idx="10"/>
          </p:nvPr>
        </p:nvSpPr>
        <p:spPr>
          <a:xfrm>
            <a:off x="1003150" y="1917194"/>
            <a:ext cx="6100961" cy="4356129"/>
          </a:xfrm>
        </p:spPr>
        <p:txBody>
          <a:bodyPr/>
          <a:lstStyle/>
          <a:p>
            <a:pPr>
              <a:buNone/>
            </a:pPr>
            <a:r>
              <a:rPr lang="nl-NL" dirty="0"/>
              <a:t>Waterschappen zorgen voor de veiligheid van de dijken:</a:t>
            </a:r>
          </a:p>
          <a:p>
            <a:pPr marL="342900" indent="-342900">
              <a:buFont typeface="Arial" panose="020B0604020202020204" pitchFamily="34" charset="0"/>
              <a:buChar char="•"/>
            </a:pPr>
            <a:r>
              <a:rPr lang="en-US" b="0" i="0" dirty="0">
                <a:solidFill>
                  <a:srgbClr val="282828"/>
                </a:solidFill>
                <a:effectLst/>
                <a:latin typeface="Open Sans" panose="020B0606030504020204" pitchFamily="34" charset="0"/>
              </a:rPr>
              <a:t>3.226</a:t>
            </a:r>
            <a:r>
              <a:rPr lang="nl-NL" dirty="0"/>
              <a:t> km primaire waterkeringen, duinen, zeedijken en rivierdijken (474 </a:t>
            </a:r>
            <a:r>
              <a:rPr lang="en-US" dirty="0"/>
              <a:t>km door Rijkswaterstaat)</a:t>
            </a:r>
            <a:endParaRPr lang="nl-NL" dirty="0"/>
          </a:p>
          <a:p>
            <a:pPr marL="342900" indent="-342900">
              <a:buFont typeface="Arial" panose="020B0604020202020204" pitchFamily="34" charset="0"/>
              <a:buChar char="•"/>
            </a:pPr>
            <a:r>
              <a:rPr lang="nl-NL" dirty="0"/>
              <a:t>10.552</a:t>
            </a:r>
            <a:r>
              <a:rPr lang="nl-NL" b="1" dirty="0"/>
              <a:t> </a:t>
            </a:r>
            <a:r>
              <a:rPr lang="nl-NL" dirty="0"/>
              <a:t>km regionale waterkeringen, dijken langs polders, kanalen en kleine rivieren</a:t>
            </a:r>
          </a:p>
          <a:p>
            <a:endParaRPr lang="nl-NL" dirty="0"/>
          </a:p>
          <a:p>
            <a:r>
              <a:rPr lang="nl-NL" dirty="0"/>
              <a:t>En beheren:</a:t>
            </a:r>
          </a:p>
          <a:p>
            <a:pPr marL="342900" indent="-342900">
              <a:buFont typeface="Arial" panose="020B0604020202020204" pitchFamily="34" charset="0"/>
              <a:buChar char="•"/>
            </a:pPr>
            <a:r>
              <a:rPr lang="nl-NL" dirty="0"/>
              <a:t>225.000 km watergangen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7.500 km wegen </a:t>
            </a:r>
          </a:p>
        </p:txBody>
      </p:sp>
      <p:pic>
        <p:nvPicPr>
          <p:cNvPr id="5" name="Tijdelijke aanduiding voor inhoud 4"/>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7104111" y="3212976"/>
            <a:ext cx="4679950" cy="2843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Kerngetallen waterschappen</a:t>
            </a:r>
          </a:p>
        </p:txBody>
      </p:sp>
      <p:sp>
        <p:nvSpPr>
          <p:cNvPr id="6" name="Tijdelijke aanduiding voor tekst 5"/>
          <p:cNvSpPr>
            <a:spLocks noGrp="1"/>
          </p:cNvSpPr>
          <p:nvPr>
            <p:ph type="body" sz="quarter" idx="10"/>
          </p:nvPr>
        </p:nvSpPr>
        <p:spPr>
          <a:xfrm>
            <a:off x="963448" y="1916832"/>
            <a:ext cx="5779272" cy="3997056"/>
          </a:xfrm>
        </p:spPr>
        <p:txBody>
          <a:bodyPr/>
          <a:lstStyle/>
          <a:p>
            <a:pPr>
              <a:buNone/>
            </a:pPr>
            <a:r>
              <a:rPr lang="nl-NL" dirty="0"/>
              <a:t>De waterschappen zuiveren jaarlijks zo’n: </a:t>
            </a:r>
          </a:p>
          <a:p>
            <a:pPr>
              <a:buNone/>
            </a:pPr>
            <a:r>
              <a:rPr lang="nl-NL" dirty="0"/>
              <a:t>2 miljard m</a:t>
            </a:r>
            <a:r>
              <a:rPr lang="nl-NL" baseline="30000" dirty="0"/>
              <a:t>3</a:t>
            </a:r>
            <a:r>
              <a:rPr lang="nl-NL" dirty="0"/>
              <a:t> rioolwater. </a:t>
            </a:r>
          </a:p>
          <a:p>
            <a:pPr>
              <a:buNone/>
            </a:pPr>
            <a:endParaRPr lang="nl-NL" dirty="0"/>
          </a:p>
          <a:p>
            <a:r>
              <a:rPr lang="nl-NL" dirty="0"/>
              <a:t>Via:</a:t>
            </a:r>
          </a:p>
          <a:p>
            <a:pPr marL="342900" indent="-342900">
              <a:buFont typeface="Arial" panose="020B0604020202020204" pitchFamily="34" charset="0"/>
              <a:buChar char="•"/>
            </a:pPr>
            <a:r>
              <a:rPr lang="nl-NL" dirty="0"/>
              <a:t>ruim 2.300 rioolgemalen</a:t>
            </a:r>
          </a:p>
          <a:p>
            <a:pPr marL="342900" indent="-342900">
              <a:buFont typeface="Arial" panose="020B0604020202020204" pitchFamily="34" charset="0"/>
              <a:buChar char="•"/>
            </a:pPr>
            <a:r>
              <a:rPr lang="nl-NL" dirty="0"/>
              <a:t>meer dan 8.100 kilometer transportleiding </a:t>
            </a:r>
          </a:p>
          <a:p>
            <a:pPr marL="342900" indent="-342900">
              <a:buFont typeface="Arial" panose="020B0604020202020204" pitchFamily="34" charset="0"/>
              <a:buChar char="•"/>
            </a:pPr>
            <a:r>
              <a:rPr lang="nl-NL" dirty="0"/>
              <a:t>ruim 300 rioolwaterzuiveringsinstallaties</a:t>
            </a:r>
          </a:p>
          <a:p>
            <a:pPr>
              <a:buNone/>
            </a:pPr>
            <a:endParaRPr lang="nl-NL" dirty="0"/>
          </a:p>
          <a:p>
            <a:pPr>
              <a:buNone/>
            </a:pPr>
            <a:r>
              <a:rPr lang="nl-NL" dirty="0"/>
              <a:t>Steeds meer gezuiverd rioolwater wordt hergebruikt. In 2021 ging dat om 14 miljoen m</a:t>
            </a:r>
            <a:r>
              <a:rPr lang="nl-NL" baseline="30000" dirty="0"/>
              <a:t>3.</a:t>
            </a:r>
            <a:endParaRPr lang="nl-NL" dirty="0"/>
          </a:p>
        </p:txBody>
      </p:sp>
      <p:pic>
        <p:nvPicPr>
          <p:cNvPr id="7" name="Tijdelijke aanduiding voor inhoud 6"/>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rot="565339">
            <a:off x="6751864" y="2782918"/>
            <a:ext cx="4679949" cy="3119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Kerngetallen waterschappen</a:t>
            </a:r>
          </a:p>
        </p:txBody>
      </p:sp>
      <p:sp>
        <p:nvSpPr>
          <p:cNvPr id="2" name="Tijdelijke aanduiding voor tekst 1"/>
          <p:cNvSpPr>
            <a:spLocks noGrp="1"/>
          </p:cNvSpPr>
          <p:nvPr>
            <p:ph type="body" sz="quarter" idx="10"/>
          </p:nvPr>
        </p:nvSpPr>
        <p:spPr>
          <a:xfrm>
            <a:off x="964800" y="1988840"/>
            <a:ext cx="4680000" cy="3997056"/>
          </a:xfrm>
        </p:spPr>
        <p:txBody>
          <a:bodyPr/>
          <a:lstStyle/>
          <a:p>
            <a:pPr>
              <a:lnSpc>
                <a:spcPts val="2800"/>
              </a:lnSpc>
            </a:pPr>
            <a:r>
              <a:rPr lang="nl-NL" sz="2400" dirty="0">
                <a:solidFill>
                  <a:srgbClr val="000000"/>
                </a:solidFill>
                <a:effectLst/>
                <a:latin typeface="Calibri" panose="020F0502020204030204" pitchFamily="34" charset="0"/>
                <a:ea typeface="Calibri" panose="020F0502020204030204" pitchFamily="34" charset="0"/>
              </a:rPr>
              <a:t>Totale opbrengst </a:t>
            </a:r>
            <a:r>
              <a:rPr lang="nl-NL" sz="2400" dirty="0" err="1">
                <a:solidFill>
                  <a:srgbClr val="000000"/>
                </a:solidFill>
                <a:effectLst/>
                <a:latin typeface="Calibri" panose="020F0502020204030204" pitchFamily="34" charset="0"/>
                <a:ea typeface="Calibri" panose="020F0502020204030204" pitchFamily="34" charset="0"/>
              </a:rPr>
              <a:t>waterschapsbelastingen</a:t>
            </a:r>
            <a:r>
              <a:rPr lang="nl-NL" sz="2400" dirty="0">
                <a:solidFill>
                  <a:srgbClr val="000000"/>
                </a:solidFill>
                <a:effectLst/>
                <a:latin typeface="Calibri" panose="020F0502020204030204" pitchFamily="34" charset="0"/>
                <a:ea typeface="Calibri" panose="020F0502020204030204" pitchFamily="34" charset="0"/>
              </a:rPr>
              <a:t>: </a:t>
            </a:r>
            <a:br>
              <a:rPr lang="nl-NL" sz="2400" dirty="0">
                <a:solidFill>
                  <a:srgbClr val="000000"/>
                </a:solidFill>
                <a:effectLst/>
                <a:latin typeface="Calibri" panose="020F0502020204030204" pitchFamily="34" charset="0"/>
                <a:ea typeface="Calibri" panose="020F0502020204030204" pitchFamily="34" charset="0"/>
              </a:rPr>
            </a:br>
            <a:r>
              <a:rPr lang="nl-NL" sz="2400" dirty="0">
                <a:solidFill>
                  <a:srgbClr val="000000"/>
                </a:solidFill>
                <a:effectLst/>
                <a:latin typeface="Calibri" panose="020F0502020204030204" pitchFamily="34" charset="0"/>
                <a:ea typeface="Calibri" panose="020F0502020204030204" pitchFamily="34" charset="0"/>
              </a:rPr>
              <a:t>ongeveer 3,5 miljard euro (</a:t>
            </a:r>
            <a:r>
              <a:rPr lang="nl-NL" sz="2400" dirty="0">
                <a:effectLst/>
                <a:latin typeface="Calibri" panose="020F0502020204030204" pitchFamily="34" charset="0"/>
                <a:ea typeface="Calibri" panose="020F0502020204030204" pitchFamily="34" charset="0"/>
              </a:rPr>
              <a:t>2023</a:t>
            </a:r>
            <a:r>
              <a:rPr lang="nl-NL" sz="2400" dirty="0">
                <a:solidFill>
                  <a:srgbClr val="000000"/>
                </a:solidFill>
                <a:effectLst/>
                <a:latin typeface="Calibri" panose="020F0502020204030204" pitchFamily="34"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endParaRPr>
          </a:p>
          <a:p>
            <a:pPr>
              <a:buNone/>
            </a:pPr>
            <a:endParaRPr lang="nl-NL" dirty="0"/>
          </a:p>
          <a:p>
            <a:pPr>
              <a:buNone/>
            </a:pPr>
            <a:r>
              <a:rPr lang="nl-NL" dirty="0"/>
              <a:t>Een gezin met een eigen woning van 250.000 euro betaalt in 2023 gemiddeld 381 euro voor </a:t>
            </a:r>
          </a:p>
          <a:p>
            <a:pPr>
              <a:buNone/>
            </a:pPr>
            <a:r>
              <a:rPr lang="nl-NL" dirty="0">
                <a:solidFill>
                  <a:schemeClr val="accent1"/>
                </a:solidFill>
              </a:rPr>
              <a:t>droge voeten, </a:t>
            </a:r>
          </a:p>
          <a:p>
            <a:pPr>
              <a:buNone/>
            </a:pPr>
            <a:r>
              <a:rPr lang="nl-NL" dirty="0">
                <a:solidFill>
                  <a:schemeClr val="accent1"/>
                </a:solidFill>
              </a:rPr>
              <a:t>	schoon water en</a:t>
            </a:r>
          </a:p>
          <a:p>
            <a:pPr>
              <a:buNone/>
            </a:pPr>
            <a:r>
              <a:rPr lang="nl-NL" dirty="0">
                <a:solidFill>
                  <a:schemeClr val="accent1"/>
                </a:solidFill>
              </a:rPr>
              <a:t>		 voldoende water.</a:t>
            </a:r>
          </a:p>
          <a:p>
            <a:pPr>
              <a:buNone/>
            </a:pPr>
            <a:endParaRPr lang="nl-NL" dirty="0"/>
          </a:p>
        </p:txBody>
      </p:sp>
      <p:pic>
        <p:nvPicPr>
          <p:cNvPr id="6" name="Tijdelijke aanduiding voor inhoud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rot="724530">
            <a:off x="6730611" y="2803886"/>
            <a:ext cx="4679950" cy="3119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vincies, gemeenten en waterschappen presenteren duurzame  investeringsagenda - Cleantech Regio">
            <a:extLst>
              <a:ext uri="{FF2B5EF4-FFF2-40B4-BE49-F238E27FC236}">
                <a16:creationId xmlns:a16="http://schemas.microsoft.com/office/drawing/2014/main" id="{52D02E5E-1CD8-4E4E-A81D-39F1E7FB8E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03" t="7143" r="12636" b="7143"/>
          <a:stretch/>
        </p:blipFill>
        <p:spPr bwMode="auto">
          <a:xfrm rot="860115">
            <a:off x="8231874" y="3534489"/>
            <a:ext cx="3239684" cy="2592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el 1">
            <a:extLst>
              <a:ext uri="{FF2B5EF4-FFF2-40B4-BE49-F238E27FC236}">
                <a16:creationId xmlns:a16="http://schemas.microsoft.com/office/drawing/2014/main" id="{307B5273-4B4C-4697-B2E5-F26BAAA5FF5D}"/>
              </a:ext>
            </a:extLst>
          </p:cNvPr>
          <p:cNvSpPr>
            <a:spLocks noGrp="1"/>
          </p:cNvSpPr>
          <p:nvPr>
            <p:ph type="title"/>
          </p:nvPr>
        </p:nvSpPr>
        <p:spPr>
          <a:xfrm>
            <a:off x="965476" y="1196752"/>
            <a:ext cx="10224000" cy="461665"/>
          </a:xfrm>
        </p:spPr>
        <p:txBody>
          <a:bodyPr/>
          <a:lstStyle/>
          <a:p>
            <a:r>
              <a:rPr lang="nl-NL" dirty="0"/>
              <a:t>Waterschappen &amp; duurzaamheid</a:t>
            </a:r>
            <a:endParaRPr lang="en-US" dirty="0"/>
          </a:p>
        </p:txBody>
      </p:sp>
      <p:sp>
        <p:nvSpPr>
          <p:cNvPr id="3" name="Tijdelijke aanduiding voor tekst 2">
            <a:extLst>
              <a:ext uri="{FF2B5EF4-FFF2-40B4-BE49-F238E27FC236}">
                <a16:creationId xmlns:a16="http://schemas.microsoft.com/office/drawing/2014/main" id="{47E561BD-948E-4706-93D3-DD4B5862CF82}"/>
              </a:ext>
            </a:extLst>
          </p:cNvPr>
          <p:cNvSpPr>
            <a:spLocks noGrp="1"/>
          </p:cNvSpPr>
          <p:nvPr>
            <p:ph type="body" sz="quarter" idx="10"/>
          </p:nvPr>
        </p:nvSpPr>
        <p:spPr>
          <a:xfrm>
            <a:off x="965476" y="1783727"/>
            <a:ext cx="10891164" cy="1213225"/>
          </a:xfrm>
        </p:spPr>
        <p:txBody>
          <a:bodyPr/>
          <a:lstStyle/>
          <a:p>
            <a:pPr algn="r"/>
            <a:r>
              <a:rPr lang="nl-NL" dirty="0"/>
              <a:t>Waterschappen</a:t>
            </a:r>
          </a:p>
          <a:p>
            <a:pPr algn="r"/>
            <a:r>
              <a:rPr lang="nl-NL" dirty="0"/>
              <a:t>.. zijn </a:t>
            </a:r>
            <a:r>
              <a:rPr lang="nl-NL" b="0" i="0" dirty="0">
                <a:solidFill>
                  <a:srgbClr val="212529"/>
                </a:solidFill>
                <a:effectLst/>
              </a:rPr>
              <a:t>energieneutraal in 2025</a:t>
            </a:r>
            <a:endParaRPr lang="nl-NL" dirty="0"/>
          </a:p>
          <a:p>
            <a:pPr algn="r"/>
            <a:r>
              <a:rPr lang="nl-NL" dirty="0"/>
              <a:t>..</a:t>
            </a:r>
            <a:r>
              <a:rPr lang="nl-NL" b="0" i="0" dirty="0">
                <a:solidFill>
                  <a:srgbClr val="212529"/>
                </a:solidFill>
                <a:effectLst/>
              </a:rPr>
              <a:t> streven naar klimaatneutraliteit in 2035</a:t>
            </a:r>
          </a:p>
          <a:p>
            <a:endParaRPr lang="nl-NL" dirty="0">
              <a:solidFill>
                <a:srgbClr val="212529"/>
              </a:solidFill>
            </a:endParaRPr>
          </a:p>
        </p:txBody>
      </p:sp>
      <p:sp>
        <p:nvSpPr>
          <p:cNvPr id="4" name="Tijdelijke aanduiding voor tekst 2">
            <a:extLst>
              <a:ext uri="{FF2B5EF4-FFF2-40B4-BE49-F238E27FC236}">
                <a16:creationId xmlns:a16="http://schemas.microsoft.com/office/drawing/2014/main" id="{0160B603-89EB-FB0B-6E66-660DE48615A3}"/>
              </a:ext>
            </a:extLst>
          </p:cNvPr>
          <p:cNvSpPr txBox="1">
            <a:spLocks/>
          </p:cNvSpPr>
          <p:nvPr/>
        </p:nvSpPr>
        <p:spPr>
          <a:xfrm>
            <a:off x="965476" y="2925123"/>
            <a:ext cx="7329497" cy="3637984"/>
          </a:xfrm>
          <a:prstGeom prst="rect">
            <a:avLst/>
          </a:prstGeom>
        </p:spPr>
        <p:txBody>
          <a:bodyPr wrap="square" lIns="0" tIns="46800" bIns="0">
            <a:spAutoFit/>
          </a:bodyPr>
          <a:lstStyle>
            <a:lvl1pPr marL="0" indent="0" algn="l" defTabSz="457200" rtl="0" eaLnBrk="1" latinLnBrk="0" hangingPunct="1">
              <a:lnSpc>
                <a:spcPts val="2800"/>
              </a:lnSpc>
              <a:spcBef>
                <a:spcPts val="0"/>
              </a:spcBef>
              <a:buFont typeface="Arial" panose="020B0604020202020204" pitchFamily="34" charset="0"/>
              <a:buNone/>
              <a:defRPr lang="nl-NL" sz="2400" kern="1200" baseline="0" smtClean="0">
                <a:solidFill>
                  <a:schemeClr val="tx1"/>
                </a:solidFill>
                <a:latin typeface="+mn-lt"/>
                <a:ea typeface="Open Sans" panose="020B0606030504020204" pitchFamily="34" charset="0"/>
                <a:cs typeface="Open Sans" panose="020B0606030504020204" pitchFamily="34" charset="0"/>
              </a:defRPr>
            </a:lvl1pPr>
            <a:lvl2pPr marL="800100" indent="-342900" algn="l" defTabSz="914400" rtl="0" eaLnBrk="1" latinLnBrk="0" hangingPunct="1">
              <a:spcBef>
                <a:spcPct val="20000"/>
              </a:spcBef>
              <a:buFont typeface="+mj-lt"/>
              <a:buAutoNum type="arabicPeriod"/>
              <a:defRPr sz="1800" kern="1200">
                <a:solidFill>
                  <a:schemeClr val="tx1"/>
                </a:solidFill>
                <a:latin typeface="Open Sans" pitchFamily="34" charset="0"/>
                <a:ea typeface="Open Sans" pitchFamily="34" charset="0"/>
                <a:cs typeface="Open Sans" pitchFamily="34" charset="0"/>
              </a:defRPr>
            </a:lvl2pPr>
            <a:lvl3pPr marL="1257300" indent="-342900" algn="l" defTabSz="914400" rtl="0" eaLnBrk="1" latinLnBrk="0" hangingPunct="1">
              <a:spcBef>
                <a:spcPct val="20000"/>
              </a:spcBef>
              <a:buFont typeface="+mj-lt"/>
              <a:buAutoNum type="arabicPeriod"/>
              <a:defRPr sz="1800" kern="1200">
                <a:solidFill>
                  <a:schemeClr val="tx1"/>
                </a:solidFill>
                <a:latin typeface="Open Sans" pitchFamily="34" charset="0"/>
                <a:ea typeface="Open Sans" pitchFamily="34" charset="0"/>
                <a:cs typeface="Open Sans" pitchFamily="34" charset="0"/>
              </a:defRPr>
            </a:lvl3pPr>
            <a:lvl4pPr marL="1714500" indent="-342900" algn="l" defTabSz="914400" rtl="0" eaLnBrk="1" latinLnBrk="0" hangingPunct="1">
              <a:spcBef>
                <a:spcPct val="20000"/>
              </a:spcBef>
              <a:buFont typeface="+mj-lt"/>
              <a:buAutoNum type="arabicPeriod"/>
              <a:defRPr sz="1800" kern="1200">
                <a:solidFill>
                  <a:schemeClr val="tx1"/>
                </a:solidFill>
                <a:latin typeface="Open Sans" pitchFamily="34" charset="0"/>
                <a:ea typeface="Open Sans" pitchFamily="34" charset="0"/>
                <a:cs typeface="Open Sans" pitchFamily="34" charset="0"/>
              </a:defRPr>
            </a:lvl4pPr>
            <a:lvl5pPr marL="2171700" indent="-342900" algn="l" defTabSz="914400" rtl="0" eaLnBrk="1" latinLnBrk="0" hangingPunct="1">
              <a:spcBef>
                <a:spcPct val="20000"/>
              </a:spcBef>
              <a:buFont typeface="+mj-lt"/>
              <a:buAutoNum type="arabicPeriod"/>
              <a:defRPr sz="18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nl-NL" dirty="0">
                <a:solidFill>
                  <a:srgbClr val="212529"/>
                </a:solidFill>
              </a:rPr>
              <a:t>Dat doen zij onder meer door:</a:t>
            </a:r>
          </a:p>
          <a:p>
            <a:pPr marL="342900" indent="-342900">
              <a:buFont typeface="Arial" panose="020B0604020202020204" pitchFamily="34" charset="0"/>
              <a:buChar char="•"/>
            </a:pPr>
            <a:r>
              <a:rPr lang="nl-NL" dirty="0">
                <a:solidFill>
                  <a:srgbClr val="212529"/>
                </a:solidFill>
              </a:rPr>
              <a:t>Energie te besparen</a:t>
            </a:r>
          </a:p>
          <a:p>
            <a:pPr marL="342900" indent="-342900">
              <a:buFont typeface="Arial" panose="020B0604020202020204" pitchFamily="34" charset="0"/>
              <a:buChar char="•"/>
            </a:pPr>
            <a:r>
              <a:rPr lang="nl-NL" dirty="0">
                <a:solidFill>
                  <a:srgbClr val="212529"/>
                </a:solidFill>
              </a:rPr>
              <a:t>Duurzame energie op te wekken (biogas en groen gas uit rioolwater, inzet zonnepanelen en windmolens op terreinen, warmte/ koude uit rioolwater en oppervlaktewater (</a:t>
            </a:r>
            <a:r>
              <a:rPr lang="nl-NL" dirty="0" err="1">
                <a:solidFill>
                  <a:srgbClr val="212529"/>
                </a:solidFill>
              </a:rPr>
              <a:t>aquathermie</a:t>
            </a:r>
            <a:r>
              <a:rPr lang="nl-NL" dirty="0">
                <a:solidFill>
                  <a:srgbClr val="212529"/>
                </a:solidFill>
              </a:rPr>
              <a:t>)</a:t>
            </a:r>
          </a:p>
          <a:p>
            <a:pPr marL="342900" indent="-342900">
              <a:buFont typeface="Arial" panose="020B0604020202020204" pitchFamily="34" charset="0"/>
              <a:buChar char="•"/>
            </a:pPr>
            <a:r>
              <a:rPr lang="nl-NL" dirty="0">
                <a:solidFill>
                  <a:srgbClr val="212529"/>
                </a:solidFill>
              </a:rPr>
              <a:t>Duurzame grond- weg- en waterbouw</a:t>
            </a:r>
          </a:p>
          <a:p>
            <a:pPr marL="342900" indent="-342900">
              <a:buFont typeface="Arial" panose="020B0604020202020204" pitchFamily="34" charset="0"/>
              <a:buChar char="•"/>
            </a:pPr>
            <a:r>
              <a:rPr lang="nl-NL" dirty="0">
                <a:solidFill>
                  <a:srgbClr val="212529"/>
                </a:solidFill>
              </a:rPr>
              <a:t>Bij te dragen aan een circulaire economie </a:t>
            </a:r>
            <a:br>
              <a:rPr lang="nl-NL" dirty="0">
                <a:solidFill>
                  <a:srgbClr val="212529"/>
                </a:solidFill>
              </a:rPr>
            </a:br>
            <a:r>
              <a:rPr lang="nl-NL" dirty="0">
                <a:solidFill>
                  <a:srgbClr val="212529"/>
                </a:solidFill>
              </a:rPr>
              <a:t>(zoals grondstoffen uit rioolwater &amp; circulair- en </a:t>
            </a:r>
            <a:r>
              <a:rPr lang="nl-NL" dirty="0" err="1">
                <a:solidFill>
                  <a:srgbClr val="212529"/>
                </a:solidFill>
              </a:rPr>
              <a:t>emissieloos</a:t>
            </a:r>
            <a:r>
              <a:rPr lang="nl-NL" dirty="0">
                <a:solidFill>
                  <a:srgbClr val="212529"/>
                </a:solidFill>
              </a:rPr>
              <a:t> bouwen)</a:t>
            </a:r>
            <a:endParaRPr lang="nl-NL" dirty="0"/>
          </a:p>
        </p:txBody>
      </p:sp>
    </p:spTree>
    <p:extLst>
      <p:ext uri="{BB962C8B-B14F-4D97-AF65-F5344CB8AC3E}">
        <p14:creationId xmlns:p14="http://schemas.microsoft.com/office/powerpoint/2010/main" val="278602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Meer over de waterschappen:</a:t>
            </a:r>
          </a:p>
        </p:txBody>
      </p:sp>
      <p:sp>
        <p:nvSpPr>
          <p:cNvPr id="2" name="Tijdelijke aanduiding voor tekst 1"/>
          <p:cNvSpPr>
            <a:spLocks noGrp="1"/>
          </p:cNvSpPr>
          <p:nvPr>
            <p:ph type="body" sz="quarter" idx="10"/>
          </p:nvPr>
        </p:nvSpPr>
        <p:spPr>
          <a:xfrm>
            <a:off x="964800" y="2238321"/>
            <a:ext cx="4718401" cy="4356129"/>
          </a:xfrm>
        </p:spPr>
        <p:txBody>
          <a:bodyPr/>
          <a:lstStyle/>
          <a:p>
            <a:r>
              <a:rPr lang="nl-NL" dirty="0">
                <a:hlinkClick r:id="rId2"/>
              </a:rPr>
              <a:t>Waterschappen.nl</a:t>
            </a:r>
            <a:endParaRPr lang="nl-NL" dirty="0"/>
          </a:p>
          <a:p>
            <a:r>
              <a:rPr lang="nl-NL" dirty="0">
                <a:hlinkClick r:id="rId3"/>
              </a:rPr>
              <a:t>Wat doet het waterschap?</a:t>
            </a:r>
            <a:endParaRPr lang="nl-NL" dirty="0">
              <a:hlinkClick r:id="rId4"/>
            </a:endParaRPr>
          </a:p>
          <a:p>
            <a:r>
              <a:rPr lang="nl-NL" dirty="0">
                <a:hlinkClick r:id="rId4"/>
              </a:rPr>
              <a:t>Unie van Waterschappen</a:t>
            </a:r>
            <a:endParaRPr lang="nl-NL" dirty="0"/>
          </a:p>
          <a:p>
            <a:endParaRPr lang="nl-NL" dirty="0"/>
          </a:p>
          <a:p>
            <a:r>
              <a:rPr lang="nl-NL" dirty="0"/>
              <a:t>Filmpjes:</a:t>
            </a:r>
          </a:p>
          <a:p>
            <a:r>
              <a:rPr lang="nl-NL" dirty="0">
                <a:hlinkClick r:id="rId5"/>
              </a:rPr>
              <a:t>Wat doet een waterschap? </a:t>
            </a:r>
          </a:p>
          <a:p>
            <a:endParaRPr lang="nl-NL" dirty="0">
              <a:hlinkClick r:id="rId5"/>
            </a:endParaRPr>
          </a:p>
          <a:p>
            <a:r>
              <a:rPr lang="nl-NL" dirty="0">
                <a:hlinkClick r:id="rId5"/>
              </a:rPr>
              <a:t>Waarom betalen we eigenlijk waterschapsbelasting?</a:t>
            </a:r>
            <a:endParaRPr lang="nl-NL" dirty="0"/>
          </a:p>
          <a:p>
            <a:endParaRPr lang="nl-NL" dirty="0"/>
          </a:p>
          <a:p>
            <a:r>
              <a:rPr lang="nl-NL" dirty="0">
                <a:hlinkClick r:id="rId6"/>
              </a:rPr>
              <a:t>Het verhaal van de waterschappen</a:t>
            </a:r>
            <a:endParaRPr lang="nl-NL" dirty="0"/>
          </a:p>
          <a:p>
            <a:endParaRPr lang="nl-NL" dirty="0"/>
          </a:p>
        </p:txBody>
      </p:sp>
      <p:pic>
        <p:nvPicPr>
          <p:cNvPr id="5" name="Tijdelijke aanduiding voor inhoud 4">
            <a:extLst>
              <a:ext uri="{FF2B5EF4-FFF2-40B4-BE49-F238E27FC236}">
                <a16:creationId xmlns:a16="http://schemas.microsoft.com/office/drawing/2014/main" id="{90B30199-A269-4D1F-AD72-4F01A0EFE143}"/>
              </a:ext>
            </a:extLst>
          </p:cNvPr>
          <p:cNvPicPr>
            <a:picLocks noGrp="1" noChangeAspect="1"/>
          </p:cNvPicPr>
          <p:nvPr>
            <p:ph sz="quarter" idx="11"/>
          </p:nvPr>
        </p:nvPicPr>
        <p:blipFill>
          <a:blip r:embed="rId7"/>
          <a:stretch>
            <a:fillRect/>
          </a:stretch>
        </p:blipFill>
        <p:spPr>
          <a:xfrm rot="958882">
            <a:off x="6609296" y="2001690"/>
            <a:ext cx="4822984" cy="3882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32477">
            <a:off x="8627248" y="451794"/>
            <a:ext cx="2671694" cy="1777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30383">
            <a:off x="7633120" y="4422535"/>
            <a:ext cx="2842560" cy="18916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41316">
            <a:off x="5164531" y="4822463"/>
            <a:ext cx="2719261" cy="1809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jdelijke aanduiding voor tekst 1"/>
          <p:cNvSpPr>
            <a:spLocks noGrp="1"/>
          </p:cNvSpPr>
          <p:nvPr>
            <p:ph type="body" sz="quarter" idx="10"/>
          </p:nvPr>
        </p:nvSpPr>
        <p:spPr/>
        <p:txBody>
          <a:bodyPr/>
          <a:lstStyle/>
          <a:p>
            <a:pPr>
              <a:buNone/>
            </a:pPr>
            <a:r>
              <a:rPr lang="nl-NL" dirty="0"/>
              <a:t>Een waterschap is een overheid met een afgebakende taak.</a:t>
            </a:r>
          </a:p>
          <a:p>
            <a:pPr>
              <a:buNone/>
            </a:pPr>
            <a:r>
              <a:rPr lang="nl-NL" dirty="0"/>
              <a:t>Waterschappen zorgen voor: </a:t>
            </a:r>
          </a:p>
          <a:p>
            <a:pPr>
              <a:buNone/>
            </a:pPr>
            <a:endParaRPr lang="nl-NL" dirty="0"/>
          </a:p>
          <a:p>
            <a:pPr>
              <a:buFont typeface="Arial" pitchFamily="34" charset="0"/>
              <a:buChar char="•"/>
            </a:pPr>
            <a:r>
              <a:rPr lang="nl-NL" dirty="0"/>
              <a:t> Droge voeten (waterveiligheid en voorkomen van wateroverlast)</a:t>
            </a:r>
          </a:p>
          <a:p>
            <a:pPr>
              <a:buFont typeface="Arial" pitchFamily="34" charset="0"/>
              <a:buChar char="•"/>
            </a:pPr>
            <a:r>
              <a:rPr lang="nl-NL" dirty="0"/>
              <a:t> Schoon water (</a:t>
            </a:r>
            <a:r>
              <a:rPr lang="nl-NL" dirty="0" err="1"/>
              <a:t>waterkwaliteitbeheer</a:t>
            </a:r>
            <a:r>
              <a:rPr lang="nl-NL" dirty="0"/>
              <a:t> en afvalwaterzuivering)</a:t>
            </a:r>
          </a:p>
          <a:p>
            <a:pPr>
              <a:buFont typeface="Arial" pitchFamily="34" charset="0"/>
              <a:buChar char="•"/>
            </a:pPr>
            <a:r>
              <a:rPr lang="nl-NL" dirty="0"/>
              <a:t> Voldoende water (waterpeilbeheer)</a:t>
            </a:r>
          </a:p>
          <a:p>
            <a:pPr>
              <a:buNone/>
            </a:pPr>
            <a:endParaRPr lang="nl-NL" dirty="0">
              <a:cs typeface="Arial" charset="0"/>
            </a:endParaRPr>
          </a:p>
          <a:p>
            <a:endParaRPr lang="nl-NL" dirty="0"/>
          </a:p>
        </p:txBody>
      </p:sp>
      <p:sp>
        <p:nvSpPr>
          <p:cNvPr id="3" name="Titel 2"/>
          <p:cNvSpPr>
            <a:spLocks noGrp="1"/>
          </p:cNvSpPr>
          <p:nvPr>
            <p:ph type="title"/>
          </p:nvPr>
        </p:nvSpPr>
        <p:spPr/>
        <p:txBody>
          <a:bodyPr/>
          <a:lstStyle/>
          <a:p>
            <a:r>
              <a:rPr lang="nl-NL" dirty="0"/>
              <a:t>Wat is een waterschap?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964800" y="1988840"/>
            <a:ext cx="10224000" cy="2513509"/>
          </a:xfrm>
        </p:spPr>
        <p:txBody>
          <a:bodyPr/>
          <a:lstStyle/>
          <a:p>
            <a:pPr>
              <a:buClr>
                <a:schemeClr val="accent6"/>
              </a:buClr>
              <a:buNone/>
              <a:defRPr/>
            </a:pPr>
            <a:r>
              <a:rPr lang="nl-NL" dirty="0"/>
              <a:t>Waterschappen zijn de eerste democratische bestuursvorm </a:t>
            </a:r>
          </a:p>
          <a:p>
            <a:pPr>
              <a:buClr>
                <a:schemeClr val="accent6"/>
              </a:buClr>
              <a:buNone/>
              <a:defRPr/>
            </a:pPr>
            <a:r>
              <a:rPr lang="nl-NL" dirty="0"/>
              <a:t>in Nederland.</a:t>
            </a:r>
          </a:p>
          <a:p>
            <a:pPr>
              <a:buClr>
                <a:schemeClr val="accent6"/>
              </a:buClr>
              <a:buNone/>
              <a:defRPr/>
            </a:pPr>
            <a:endParaRPr lang="nl-NL" dirty="0"/>
          </a:p>
          <a:p>
            <a:pPr>
              <a:buClr>
                <a:schemeClr val="accent6"/>
              </a:buClr>
              <a:buNone/>
              <a:defRPr/>
            </a:pPr>
            <a:r>
              <a:rPr lang="nl-NL" dirty="0"/>
              <a:t>In 1255 werd het eerste waterschap opgericht: </a:t>
            </a:r>
          </a:p>
          <a:p>
            <a:pPr>
              <a:buClr>
                <a:schemeClr val="accent6"/>
              </a:buClr>
              <a:buNone/>
              <a:defRPr/>
            </a:pPr>
            <a:r>
              <a:rPr lang="nl-NL" dirty="0"/>
              <a:t>het hoogheemraadschap van Rijnland. </a:t>
            </a:r>
          </a:p>
          <a:p>
            <a:pPr>
              <a:buClr>
                <a:schemeClr val="accent6"/>
              </a:buClr>
              <a:buNone/>
              <a:defRPr/>
            </a:pPr>
            <a:endParaRPr lang="nl-NL" dirty="0"/>
          </a:p>
          <a:p>
            <a:pPr>
              <a:buClr>
                <a:schemeClr val="accent6"/>
              </a:buClr>
              <a:buNone/>
              <a:defRPr/>
            </a:pPr>
            <a:r>
              <a:rPr lang="nl-NL" dirty="0"/>
              <a:t>Na een groot aantal fusies zijn er nu nog 21 waterschappen.</a:t>
            </a:r>
          </a:p>
        </p:txBody>
      </p:sp>
      <p:sp>
        <p:nvSpPr>
          <p:cNvPr id="3" name="Titel 2"/>
          <p:cNvSpPr>
            <a:spLocks noGrp="1"/>
          </p:cNvSpPr>
          <p:nvPr>
            <p:ph type="title"/>
          </p:nvPr>
        </p:nvSpPr>
        <p:spPr/>
        <p:txBody>
          <a:bodyPr/>
          <a:lstStyle/>
          <a:p>
            <a:r>
              <a:rPr lang="en-US" dirty="0"/>
              <a:t>Heden en </a:t>
            </a:r>
            <a:r>
              <a:rPr lang="en-US" dirty="0" err="1"/>
              <a:t>verleden</a:t>
            </a: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1124744"/>
            <a:ext cx="34198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inhoud 6"/>
          <p:cNvPicPr>
            <a:picLocks noGrp="1" noChangeAspect="1"/>
          </p:cNvPicPr>
          <p:nvPr>
            <p:ph sz="quarter" idx="11"/>
          </p:nvPr>
        </p:nvPicPr>
        <p:blipFill>
          <a:blip r:embed="rId2" cstate="print">
            <a:extLst>
              <a:ext uri="{28A0092B-C50C-407E-A947-70E740481C1C}">
                <a14:useLocalDpi xmlns:a14="http://schemas.microsoft.com/office/drawing/2010/main" val="0"/>
              </a:ext>
            </a:extLst>
          </a:blip>
          <a:srcRect/>
          <a:stretch/>
        </p:blipFill>
        <p:spPr>
          <a:xfrm>
            <a:off x="3710678" y="1135063"/>
            <a:ext cx="4770643" cy="57229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Bestuurslagen</a:t>
            </a:r>
            <a:r>
              <a:rPr lang="en-US" dirty="0"/>
              <a:t> in Nederland</a:t>
            </a:r>
            <a:endParaRPr lang="nl-NL" dirty="0"/>
          </a:p>
        </p:txBody>
      </p:sp>
      <p:graphicFrame>
        <p:nvGraphicFramePr>
          <p:cNvPr id="4" name="Tijdelijke aanduiding voor inhoud 3"/>
          <p:cNvGraphicFramePr>
            <a:graphicFrameLocks noGrp="1"/>
          </p:cNvGraphicFramePr>
          <p:nvPr>
            <p:ph sz="quarter" idx="11"/>
            <p:extLst>
              <p:ext uri="{D42A27DB-BD31-4B8C-83A1-F6EECF244321}">
                <p14:modId xmlns:p14="http://schemas.microsoft.com/office/powerpoint/2010/main" val="3960758851"/>
              </p:ext>
            </p:extLst>
          </p:nvPr>
        </p:nvGraphicFramePr>
        <p:xfrm>
          <a:off x="6508750" y="1989138"/>
          <a:ext cx="4679950"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64800" y="1340769"/>
            <a:ext cx="10363200" cy="461665"/>
          </a:xfrm>
        </p:spPr>
        <p:txBody>
          <a:bodyPr/>
          <a:lstStyle/>
          <a:p>
            <a:r>
              <a:rPr lang="en-US" dirty="0" err="1"/>
              <a:t>Als</a:t>
            </a:r>
            <a:r>
              <a:rPr lang="en-US" dirty="0"/>
              <a:t> de </a:t>
            </a:r>
            <a:r>
              <a:rPr lang="en-US" dirty="0" err="1"/>
              <a:t>waterschappen</a:t>
            </a:r>
            <a:r>
              <a:rPr lang="en-US" dirty="0"/>
              <a:t> </a:t>
            </a:r>
            <a:r>
              <a:rPr lang="en-US" dirty="0" err="1"/>
              <a:t>er</a:t>
            </a:r>
            <a:r>
              <a:rPr lang="en-US" dirty="0"/>
              <a:t> </a:t>
            </a:r>
            <a:r>
              <a:rPr lang="en-US" dirty="0" err="1"/>
              <a:t>niet</a:t>
            </a:r>
            <a:r>
              <a:rPr lang="en-US" dirty="0"/>
              <a:t> </a:t>
            </a:r>
            <a:r>
              <a:rPr lang="en-US" dirty="0" err="1"/>
              <a:t>zouden</a:t>
            </a:r>
            <a:r>
              <a:rPr lang="en-US" dirty="0"/>
              <a:t> </a:t>
            </a:r>
            <a:r>
              <a:rPr lang="en-US" dirty="0" err="1"/>
              <a:t>zijn</a:t>
            </a:r>
            <a:r>
              <a:rPr lang="en-US" dirty="0"/>
              <a:t>…</a:t>
            </a:r>
            <a:endParaRPr lang="nl-NL" dirty="0"/>
          </a:p>
        </p:txBody>
      </p:sp>
      <p:sp>
        <p:nvSpPr>
          <p:cNvPr id="3" name="Tijdelijke aanduiding voor tekst 2"/>
          <p:cNvSpPr>
            <a:spLocks noGrp="1"/>
          </p:cNvSpPr>
          <p:nvPr>
            <p:ph type="body" sz="quarter" idx="10"/>
          </p:nvPr>
        </p:nvSpPr>
        <p:spPr>
          <a:xfrm>
            <a:off x="964800" y="1988840"/>
            <a:ext cx="4680000" cy="765402"/>
          </a:xfrm>
        </p:spPr>
        <p:txBody>
          <a:bodyPr/>
          <a:lstStyle/>
          <a:p>
            <a:r>
              <a:rPr lang="nl-NL" dirty="0"/>
              <a:t>..zou 60 % van Nederland overstromen.</a:t>
            </a:r>
          </a:p>
        </p:txBody>
      </p:sp>
      <p:pic>
        <p:nvPicPr>
          <p:cNvPr id="8" name="Tijdelijke aanduiding voor inhoud 7"/>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508750" y="2023382"/>
            <a:ext cx="4679950" cy="46114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964800" y="1988840"/>
            <a:ext cx="10224000" cy="3637984"/>
          </a:xfrm>
        </p:spPr>
        <p:txBody>
          <a:bodyPr/>
          <a:lstStyle/>
          <a:p>
            <a:pPr>
              <a:buSzPct val="100000"/>
            </a:pPr>
            <a:r>
              <a:rPr lang="nl-NL" dirty="0"/>
              <a:t>Onderhoud van regionale waterkeringen zoals dijken</a:t>
            </a:r>
          </a:p>
          <a:p>
            <a:pPr>
              <a:buSzPct val="100000"/>
            </a:pPr>
            <a:r>
              <a:rPr lang="nl-NL" dirty="0"/>
              <a:t>Aan- en afvoer van water</a:t>
            </a:r>
          </a:p>
          <a:p>
            <a:pPr>
              <a:buSzPct val="100000"/>
            </a:pPr>
            <a:r>
              <a:rPr lang="nl-NL" dirty="0"/>
              <a:t>Vasthouden en bergen van water</a:t>
            </a:r>
          </a:p>
          <a:p>
            <a:pPr>
              <a:buSzPct val="100000"/>
            </a:pPr>
            <a:r>
              <a:rPr lang="nl-NL" dirty="0"/>
              <a:t>Waterpeilbeheer</a:t>
            </a:r>
          </a:p>
          <a:p>
            <a:pPr>
              <a:buSzPct val="100000"/>
            </a:pPr>
            <a:r>
              <a:rPr lang="nl-NL" dirty="0"/>
              <a:t>Zuiveren van rioolwater</a:t>
            </a:r>
          </a:p>
          <a:p>
            <a:pPr>
              <a:buSzPct val="100000"/>
            </a:pPr>
            <a:r>
              <a:rPr lang="nl-NL" dirty="0"/>
              <a:t>Zorgen voor schoon oppervlaktewater </a:t>
            </a:r>
          </a:p>
          <a:p>
            <a:pPr>
              <a:buSzPct val="100000"/>
            </a:pPr>
            <a:r>
              <a:rPr lang="nl-NL" dirty="0"/>
              <a:t>Zorg voor vaarwegen (enkele waterschappen)</a:t>
            </a:r>
          </a:p>
          <a:p>
            <a:pPr>
              <a:buSzPct val="100000"/>
            </a:pPr>
            <a:r>
              <a:rPr lang="nl-NL" dirty="0"/>
              <a:t>Zorg voor wegen (enkele waterschappen)</a:t>
            </a:r>
          </a:p>
          <a:p>
            <a:pPr>
              <a:buSzPct val="100000"/>
            </a:pPr>
            <a:r>
              <a:rPr lang="nl-NL" dirty="0"/>
              <a:t>Vergunningverlening en handhaving op lozingen</a:t>
            </a:r>
          </a:p>
          <a:p>
            <a:pPr>
              <a:buSzPct val="100000"/>
            </a:pPr>
            <a:endParaRPr lang="nl-NL" dirty="0"/>
          </a:p>
        </p:txBody>
      </p:sp>
      <p:sp>
        <p:nvSpPr>
          <p:cNvPr id="3" name="Titel 2"/>
          <p:cNvSpPr>
            <a:spLocks noGrp="1"/>
          </p:cNvSpPr>
          <p:nvPr>
            <p:ph type="title"/>
          </p:nvPr>
        </p:nvSpPr>
        <p:spPr/>
        <p:txBody>
          <a:bodyPr/>
          <a:lstStyle/>
          <a:p>
            <a:r>
              <a:rPr lang="nl-NL" dirty="0"/>
              <a:t>Taken van de waterschappen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Waterpeilbeheer</a:t>
            </a:r>
            <a:r>
              <a:rPr lang="en-US" dirty="0"/>
              <a:t>: </a:t>
            </a:r>
            <a:r>
              <a:rPr lang="en-US" dirty="0" err="1"/>
              <a:t>meer</a:t>
            </a:r>
            <a:r>
              <a:rPr lang="en-US" dirty="0"/>
              <a:t> </a:t>
            </a:r>
            <a:r>
              <a:rPr lang="en-US" dirty="0" err="1"/>
              <a:t>dan</a:t>
            </a:r>
            <a:r>
              <a:rPr lang="en-US" dirty="0"/>
              <a:t> </a:t>
            </a:r>
            <a:r>
              <a:rPr lang="en-US" dirty="0" err="1"/>
              <a:t>alleen</a:t>
            </a:r>
            <a:r>
              <a:rPr lang="en-US" dirty="0"/>
              <a:t> maar </a:t>
            </a:r>
            <a:r>
              <a:rPr lang="en-US" dirty="0" err="1"/>
              <a:t>pompen</a:t>
            </a:r>
            <a:endParaRPr lang="nl-NL" dirty="0"/>
          </a:p>
        </p:txBody>
      </p:sp>
      <p:sp>
        <p:nvSpPr>
          <p:cNvPr id="2" name="Tijdelijke aanduiding voor tekst 1"/>
          <p:cNvSpPr>
            <a:spLocks noGrp="1"/>
          </p:cNvSpPr>
          <p:nvPr>
            <p:ph type="body" sz="quarter" idx="10"/>
          </p:nvPr>
        </p:nvSpPr>
        <p:spPr/>
        <p:txBody>
          <a:bodyPr/>
          <a:lstStyle/>
          <a:p>
            <a:pPr>
              <a:buClr>
                <a:schemeClr val="accent6"/>
              </a:buClr>
              <a:buNone/>
              <a:defRPr/>
            </a:pPr>
            <a:r>
              <a:rPr lang="nl-NL" dirty="0"/>
              <a:t>Met duizenden stuwen en gemalen </a:t>
            </a:r>
          </a:p>
          <a:p>
            <a:pPr>
              <a:buClr>
                <a:schemeClr val="accent6"/>
              </a:buClr>
              <a:buNone/>
              <a:defRPr/>
            </a:pPr>
            <a:r>
              <a:rPr lang="nl-NL" dirty="0"/>
              <a:t>regelen de waterschappen dat er </a:t>
            </a:r>
          </a:p>
          <a:p>
            <a:pPr>
              <a:buClr>
                <a:schemeClr val="accent6"/>
              </a:buClr>
              <a:buNone/>
              <a:defRPr/>
            </a:pPr>
            <a:r>
              <a:rPr lang="nl-NL" dirty="0"/>
              <a:t>dagelijks voldoende water beschikbaar is in beken, sloten en in de grond. </a:t>
            </a:r>
          </a:p>
          <a:p>
            <a:pPr>
              <a:buClr>
                <a:schemeClr val="accent6"/>
              </a:buClr>
              <a:buNone/>
              <a:defRPr/>
            </a:pPr>
            <a:endParaRPr lang="nl-NL" dirty="0"/>
          </a:p>
          <a:p>
            <a:pPr>
              <a:buClr>
                <a:schemeClr val="accent6"/>
              </a:buClr>
              <a:buNone/>
              <a:defRPr/>
            </a:pPr>
            <a:r>
              <a:rPr lang="nl-NL" dirty="0"/>
              <a:t>In droge perioden wordt het water zo lang mogelijk vastgehouden en in natte perioden wordt het water zo snel mogelijk afgevoerd.</a:t>
            </a:r>
          </a:p>
        </p:txBody>
      </p:sp>
      <p:pic>
        <p:nvPicPr>
          <p:cNvPr id="10" name="Tijdelijke aanduiding voor inhoud 9"/>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rot="683407">
            <a:off x="6508750" y="2796429"/>
            <a:ext cx="4679950" cy="30653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64800" y="1340769"/>
            <a:ext cx="10363200" cy="461665"/>
          </a:xfrm>
        </p:spPr>
        <p:txBody>
          <a:bodyPr/>
          <a:lstStyle/>
          <a:p>
            <a:r>
              <a:rPr lang="nl-NL" dirty="0"/>
              <a:t>Zonder duinen en dijken ligt Noordwijk in zee</a:t>
            </a:r>
          </a:p>
        </p:txBody>
      </p:sp>
      <p:sp>
        <p:nvSpPr>
          <p:cNvPr id="2" name="Tijdelijke aanduiding voor tekst 1"/>
          <p:cNvSpPr>
            <a:spLocks noGrp="1"/>
          </p:cNvSpPr>
          <p:nvPr>
            <p:ph type="body" sz="quarter" idx="10"/>
          </p:nvPr>
        </p:nvSpPr>
        <p:spPr>
          <a:xfrm>
            <a:off x="964800" y="1988840"/>
            <a:ext cx="4800000" cy="2201693"/>
          </a:xfrm>
        </p:spPr>
        <p:txBody>
          <a:bodyPr/>
          <a:lstStyle/>
          <a:p>
            <a:pPr>
              <a:buNone/>
            </a:pPr>
            <a:r>
              <a:rPr lang="nl-NL" dirty="0"/>
              <a:t>De duinen en dijken (waterkeringen) </a:t>
            </a:r>
          </a:p>
          <a:p>
            <a:pPr>
              <a:buNone/>
            </a:pPr>
            <a:r>
              <a:rPr lang="nl-NL" dirty="0"/>
              <a:t>moeten bestand zijn tegen:</a:t>
            </a:r>
          </a:p>
          <a:p>
            <a:pPr>
              <a:buNone/>
            </a:pPr>
            <a:endParaRPr lang="nl-NL" dirty="0"/>
          </a:p>
          <a:p>
            <a:pPr marL="342900" indent="-342900">
              <a:buFont typeface="Arial" panose="020B0604020202020204" pitchFamily="34" charset="0"/>
              <a:buChar char="•"/>
            </a:pPr>
            <a:r>
              <a:rPr lang="nl-NL" dirty="0"/>
              <a:t>Klimaatverandering</a:t>
            </a:r>
          </a:p>
          <a:p>
            <a:pPr marL="342900" indent="-342900">
              <a:buFont typeface="Arial" panose="020B0604020202020204" pitchFamily="34" charset="0"/>
              <a:buChar char="•"/>
            </a:pPr>
            <a:r>
              <a:rPr lang="nl-NL" dirty="0"/>
              <a:t>Bebouwing</a:t>
            </a:r>
          </a:p>
          <a:p>
            <a:pPr marL="342900" indent="-342900">
              <a:buFont typeface="Arial" panose="020B0604020202020204" pitchFamily="34" charset="0"/>
              <a:buChar char="•"/>
            </a:pPr>
            <a:r>
              <a:rPr lang="nl-NL" dirty="0"/>
              <a:t>Muskusratten</a:t>
            </a:r>
          </a:p>
        </p:txBody>
      </p:sp>
      <p:pic>
        <p:nvPicPr>
          <p:cNvPr id="6" name="Tijdelijke aanduiding voor inhoud 5"/>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6508750" y="2771915"/>
            <a:ext cx="4679950" cy="3114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theme/theme1.xml><?xml version="1.0" encoding="utf-8"?>
<a:theme xmlns:a="http://schemas.openxmlformats.org/drawingml/2006/main" name="UvW Breedbeeld">
  <a:themeElements>
    <a:clrScheme name="UvW">
      <a:dk1>
        <a:srgbClr val="000000"/>
      </a:dk1>
      <a:lt1>
        <a:srgbClr val="FFFFFF"/>
      </a:lt1>
      <a:dk2>
        <a:srgbClr val="BFBFBF"/>
      </a:dk2>
      <a:lt2>
        <a:srgbClr val="BFBFBF"/>
      </a:lt2>
      <a:accent1>
        <a:srgbClr val="00B0F0"/>
      </a:accent1>
      <a:accent2>
        <a:srgbClr val="0070C0"/>
      </a:accent2>
      <a:accent3>
        <a:srgbClr val="A8BFBF"/>
      </a:accent3>
      <a:accent4>
        <a:srgbClr val="785CA4"/>
      </a:accent4>
      <a:accent5>
        <a:srgbClr val="00B0F0"/>
      </a:accent5>
      <a:accent6>
        <a:srgbClr val="0070C0"/>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vW-Breedbeeld.potx" id="{11213244-F528-4EDF-B639-6AEC7979DFF4}" vid="{565CFDFC-0FE1-4BA3-B8FA-6B7B4DE0B148}"/>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575</Words>
  <Application>Microsoft Office PowerPoint</Application>
  <PresentationFormat>Breedbeeld</PresentationFormat>
  <Paragraphs>120</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Open Sans</vt:lpstr>
      <vt:lpstr>Calibri</vt:lpstr>
      <vt:lpstr>UvW Breedbeeld</vt:lpstr>
      <vt:lpstr>Water en Waterschappen</vt:lpstr>
      <vt:lpstr>Wat is een waterschap?</vt:lpstr>
      <vt:lpstr>Heden en verleden</vt:lpstr>
      <vt:lpstr>PowerPoint-presentatie</vt:lpstr>
      <vt:lpstr>Bestuurslagen in Nederland</vt:lpstr>
      <vt:lpstr>Als de waterschappen er niet zouden zijn…</vt:lpstr>
      <vt:lpstr>Taken van de waterschappen</vt:lpstr>
      <vt:lpstr>Waterpeilbeheer: meer dan alleen maar pompen</vt:lpstr>
      <vt:lpstr>Zonder duinen en dijken ligt Noordwijk in zee</vt:lpstr>
      <vt:lpstr>Droge voeten en schoon water</vt:lpstr>
      <vt:lpstr>Het mag schoon, schoner of schoonst</vt:lpstr>
      <vt:lpstr>Het laboratorium waakt over schoon water</vt:lpstr>
      <vt:lpstr>Wij kiezen zelf voor water</vt:lpstr>
      <vt:lpstr>Kerngetallen waterschappen</vt:lpstr>
      <vt:lpstr>Kerngetallen waterschappen</vt:lpstr>
      <vt:lpstr>Kerngetallen waterschappen</vt:lpstr>
      <vt:lpstr>Waterschappen &amp; duurzaamheid</vt:lpstr>
      <vt:lpstr>Meer over de waterschappen:</vt:lpstr>
    </vt:vector>
  </TitlesOfParts>
  <Company>Unie van Waterschappen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tsleven</dc:creator>
  <cp:lastModifiedBy>Marjan van Wijngaarden</cp:lastModifiedBy>
  <cp:revision>76</cp:revision>
  <dcterms:created xsi:type="dcterms:W3CDTF">2015-04-23T10:50:54Z</dcterms:created>
  <dcterms:modified xsi:type="dcterms:W3CDTF">2022-12-07T15:50:35Z</dcterms:modified>
</cp:coreProperties>
</file>